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2" r:id="rId1"/>
  </p:sldMasterIdLst>
  <p:notesMasterIdLst>
    <p:notesMasterId r:id="rId37"/>
  </p:notesMasterIdLst>
  <p:sldIdLst>
    <p:sldId id="256" r:id="rId2"/>
    <p:sldId id="257" r:id="rId3"/>
    <p:sldId id="258" r:id="rId4"/>
    <p:sldId id="259" r:id="rId5"/>
    <p:sldId id="261" r:id="rId6"/>
    <p:sldId id="262" r:id="rId7"/>
    <p:sldId id="264"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Lst>
  <p:sldSz cx="6959600" cy="3911600"/>
  <p:notesSz cx="6959600" cy="3911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p:cViewPr>
        <p:scale>
          <a:sx n="131" d="100"/>
          <a:sy n="131" d="100"/>
        </p:scale>
        <p:origin x="960" y="134"/>
      </p:cViewPr>
      <p:guideLst>
        <p:guide orient="horz" pos="2880"/>
        <p:guide pos="21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6250" cy="1968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941763" y="0"/>
            <a:ext cx="3016250" cy="196850"/>
          </a:xfrm>
          <a:prstGeom prst="rect">
            <a:avLst/>
          </a:prstGeom>
        </p:spPr>
        <p:txBody>
          <a:bodyPr vert="horz" lIns="91440" tIns="45720" rIns="91440" bIns="45720" rtlCol="0"/>
          <a:lstStyle>
            <a:lvl1pPr algn="r">
              <a:defRPr sz="1200"/>
            </a:lvl1pPr>
          </a:lstStyle>
          <a:p>
            <a:fld id="{A5AE87D3-F7F7-452E-ABB7-A95E78DCB732}" type="datetimeFigureOut">
              <a:rPr lang="en-IN" smtClean="0"/>
              <a:t>08-07-2023</a:t>
            </a:fld>
            <a:endParaRPr lang="en-IN"/>
          </a:p>
        </p:txBody>
      </p:sp>
      <p:sp>
        <p:nvSpPr>
          <p:cNvPr id="4" name="Slide Image Placeholder 3"/>
          <p:cNvSpPr>
            <a:spLocks noGrp="1" noRot="1" noChangeAspect="1"/>
          </p:cNvSpPr>
          <p:nvPr>
            <p:ph type="sldImg" idx="2"/>
          </p:nvPr>
        </p:nvSpPr>
        <p:spPr>
          <a:xfrm>
            <a:off x="2305050" y="488950"/>
            <a:ext cx="2349500" cy="13208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95325" y="1882775"/>
            <a:ext cx="5568950" cy="15398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714750"/>
            <a:ext cx="3016250" cy="1968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941763" y="3714750"/>
            <a:ext cx="3016250" cy="196850"/>
          </a:xfrm>
          <a:prstGeom prst="rect">
            <a:avLst/>
          </a:prstGeom>
        </p:spPr>
        <p:txBody>
          <a:bodyPr vert="horz" lIns="91440" tIns="45720" rIns="91440" bIns="45720" rtlCol="0" anchor="b"/>
          <a:lstStyle>
            <a:lvl1pPr algn="r">
              <a:defRPr sz="1200"/>
            </a:lvl1pPr>
          </a:lstStyle>
          <a:p>
            <a:fld id="{0DF54EB4-6D8F-4A24-9058-59502C7040AF}" type="slidenum">
              <a:rPr lang="en-IN" smtClean="0"/>
              <a:t>‹#›</a:t>
            </a:fld>
            <a:endParaRPr lang="en-IN"/>
          </a:p>
        </p:txBody>
      </p:sp>
    </p:spTree>
    <p:extLst>
      <p:ext uri="{BB962C8B-B14F-4D97-AF65-F5344CB8AC3E}">
        <p14:creationId xmlns:p14="http://schemas.microsoft.com/office/powerpoint/2010/main" val="16719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488950"/>
            <a:ext cx="2349500" cy="13208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F54EB4-6D8F-4A24-9058-59502C7040AF}" type="slidenum">
              <a:rPr lang="en-IN" smtClean="0"/>
              <a:t>33</a:t>
            </a:fld>
            <a:endParaRPr lang="en-IN"/>
          </a:p>
        </p:txBody>
      </p:sp>
    </p:spTree>
    <p:extLst>
      <p:ext uri="{BB962C8B-B14F-4D97-AF65-F5344CB8AC3E}">
        <p14:creationId xmlns:p14="http://schemas.microsoft.com/office/powerpoint/2010/main" val="2513418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18174" y="0"/>
            <a:ext cx="133350" cy="0"/>
          </a:xfrm>
          <a:custGeom>
            <a:avLst/>
            <a:gdLst/>
            <a:ahLst/>
            <a:cxnLst/>
            <a:rect l="l" t="t" r="r" b="b"/>
            <a:pathLst>
              <a:path w="133350">
                <a:moveTo>
                  <a:pt x="0" y="0"/>
                </a:moveTo>
                <a:lnTo>
                  <a:pt x="133106" y="0"/>
                </a:lnTo>
                <a:lnTo>
                  <a:pt x="0" y="0"/>
                </a:lnTo>
                <a:close/>
              </a:path>
            </a:pathLst>
          </a:custGeom>
          <a:solidFill>
            <a:srgbClr val="DA7462"/>
          </a:solidFill>
        </p:spPr>
        <p:txBody>
          <a:bodyPr wrap="square" lIns="0" tIns="0" rIns="0" bIns="0" rtlCol="0"/>
          <a:lstStyle/>
          <a:p>
            <a:endParaRPr sz="1800"/>
          </a:p>
        </p:txBody>
      </p:sp>
      <p:sp>
        <p:nvSpPr>
          <p:cNvPr id="17" name="bg object 17"/>
          <p:cNvSpPr/>
          <p:nvPr/>
        </p:nvSpPr>
        <p:spPr>
          <a:xfrm>
            <a:off x="0" y="3566"/>
            <a:ext cx="133350" cy="992505"/>
          </a:xfrm>
          <a:custGeom>
            <a:avLst/>
            <a:gdLst/>
            <a:ahLst/>
            <a:cxnLst/>
            <a:rect l="l" t="t" r="r" b="b"/>
            <a:pathLst>
              <a:path w="133350" h="992505">
                <a:moveTo>
                  <a:pt x="133107" y="991887"/>
                </a:moveTo>
                <a:lnTo>
                  <a:pt x="0" y="991887"/>
                </a:lnTo>
                <a:lnTo>
                  <a:pt x="0" y="0"/>
                </a:lnTo>
                <a:lnTo>
                  <a:pt x="133107" y="0"/>
                </a:lnTo>
                <a:lnTo>
                  <a:pt x="133107" y="991887"/>
                </a:lnTo>
                <a:close/>
              </a:path>
            </a:pathLst>
          </a:custGeom>
          <a:solidFill>
            <a:srgbClr val="DA7462"/>
          </a:solidFill>
        </p:spPr>
        <p:txBody>
          <a:bodyPr wrap="square" lIns="0" tIns="0" rIns="0" bIns="0" rtlCol="0"/>
          <a:lstStyle/>
          <a:p>
            <a:endParaRPr sz="1800"/>
          </a:p>
        </p:txBody>
      </p:sp>
      <p:sp>
        <p:nvSpPr>
          <p:cNvPr id="18" name="bg object 18"/>
          <p:cNvSpPr/>
          <p:nvPr/>
        </p:nvSpPr>
        <p:spPr>
          <a:xfrm>
            <a:off x="5404372" y="3775838"/>
            <a:ext cx="1550035" cy="133350"/>
          </a:xfrm>
          <a:custGeom>
            <a:avLst/>
            <a:gdLst/>
            <a:ahLst/>
            <a:cxnLst/>
            <a:rect l="l" t="t" r="r" b="b"/>
            <a:pathLst>
              <a:path w="1550034" h="133350">
                <a:moveTo>
                  <a:pt x="1549746" y="133107"/>
                </a:moveTo>
                <a:lnTo>
                  <a:pt x="0" y="133107"/>
                </a:lnTo>
                <a:lnTo>
                  <a:pt x="0" y="0"/>
                </a:lnTo>
                <a:lnTo>
                  <a:pt x="1549746" y="0"/>
                </a:lnTo>
                <a:lnTo>
                  <a:pt x="1549746" y="133107"/>
                </a:lnTo>
                <a:close/>
              </a:path>
            </a:pathLst>
          </a:custGeom>
          <a:solidFill>
            <a:srgbClr val="DA7462"/>
          </a:solidFill>
        </p:spPr>
        <p:txBody>
          <a:bodyPr wrap="square" lIns="0" tIns="0" rIns="0" bIns="0" rtlCol="0"/>
          <a:lstStyle/>
          <a:p>
            <a:endParaRPr sz="1800"/>
          </a:p>
        </p:txBody>
      </p:sp>
      <p:pic>
        <p:nvPicPr>
          <p:cNvPr id="19" name="bg object 19"/>
          <p:cNvPicPr/>
          <p:nvPr/>
        </p:nvPicPr>
        <p:blipFill>
          <a:blip r:embed="rId2" cstate="print"/>
          <a:stretch>
            <a:fillRect/>
          </a:stretch>
        </p:blipFill>
        <p:spPr>
          <a:xfrm>
            <a:off x="3606672" y="2669256"/>
            <a:ext cx="247198" cy="247198"/>
          </a:xfrm>
          <a:prstGeom prst="rect">
            <a:avLst/>
          </a:prstGeom>
        </p:spPr>
      </p:pic>
      <p:pic>
        <p:nvPicPr>
          <p:cNvPr id="20" name="bg object 20"/>
          <p:cNvPicPr/>
          <p:nvPr/>
        </p:nvPicPr>
        <p:blipFill>
          <a:blip r:embed="rId3" cstate="print"/>
          <a:stretch>
            <a:fillRect/>
          </a:stretch>
        </p:blipFill>
        <p:spPr>
          <a:xfrm>
            <a:off x="2584327" y="2669256"/>
            <a:ext cx="247157" cy="247198"/>
          </a:xfrm>
          <a:prstGeom prst="rect">
            <a:avLst/>
          </a:prstGeom>
        </p:spPr>
      </p:pic>
      <p:pic>
        <p:nvPicPr>
          <p:cNvPr id="21" name="bg object 21"/>
          <p:cNvPicPr/>
          <p:nvPr/>
        </p:nvPicPr>
        <p:blipFill>
          <a:blip r:embed="rId4" cstate="print"/>
          <a:stretch>
            <a:fillRect/>
          </a:stretch>
        </p:blipFill>
        <p:spPr>
          <a:xfrm>
            <a:off x="3095499" y="2669256"/>
            <a:ext cx="247198" cy="247198"/>
          </a:xfrm>
          <a:prstGeom prst="rect">
            <a:avLst/>
          </a:prstGeom>
        </p:spPr>
      </p:pic>
      <p:pic>
        <p:nvPicPr>
          <p:cNvPr id="22" name="bg object 22"/>
          <p:cNvPicPr/>
          <p:nvPr/>
        </p:nvPicPr>
        <p:blipFill>
          <a:blip r:embed="rId5" cstate="print"/>
          <a:stretch>
            <a:fillRect/>
          </a:stretch>
        </p:blipFill>
        <p:spPr>
          <a:xfrm>
            <a:off x="4117834" y="2692062"/>
            <a:ext cx="248281" cy="199617"/>
          </a:xfrm>
          <a:prstGeom prst="rect">
            <a:avLst/>
          </a:prstGeom>
        </p:spPr>
      </p:pic>
      <p:sp>
        <p:nvSpPr>
          <p:cNvPr id="2" name="Holder 2"/>
          <p:cNvSpPr>
            <a:spLocks noGrp="1"/>
          </p:cNvSpPr>
          <p:nvPr>
            <p:ph type="ctrTitle"/>
          </p:nvPr>
        </p:nvSpPr>
        <p:spPr>
          <a:xfrm>
            <a:off x="2246720" y="885184"/>
            <a:ext cx="2466157" cy="461665"/>
          </a:xfrm>
          <a:prstGeom prst="rect">
            <a:avLst/>
          </a:prstGeom>
        </p:spPr>
        <p:txBody>
          <a:bodyPr wrap="square" lIns="0" tIns="0" rIns="0" bIns="0">
            <a:spAutoFit/>
          </a:bodyPr>
          <a:lstStyle>
            <a:lvl1pPr>
              <a:defRPr b="0" i="0">
                <a:solidFill>
                  <a:schemeClr val="tx1"/>
                </a:solidFill>
              </a:defRPr>
            </a:lvl1pPr>
          </a:lstStyle>
          <a:p>
            <a:r>
              <a:rPr lang="en-US"/>
              <a:t>Click to edit Master title style</a:t>
            </a:r>
            <a:endParaRPr/>
          </a:p>
        </p:txBody>
      </p:sp>
      <p:sp>
        <p:nvSpPr>
          <p:cNvPr id="3" name="Holder 3"/>
          <p:cNvSpPr>
            <a:spLocks noGrp="1"/>
          </p:cNvSpPr>
          <p:nvPr>
            <p:ph type="subTitle" idx="4"/>
          </p:nvPr>
        </p:nvSpPr>
        <p:spPr>
          <a:xfrm>
            <a:off x="1043941" y="2190497"/>
            <a:ext cx="4871721"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1491675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214346" y="3772039"/>
            <a:ext cx="1739901"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sz="1800"/>
          </a:p>
        </p:txBody>
      </p:sp>
      <p:sp>
        <p:nvSpPr>
          <p:cNvPr id="17" name="bg object 17"/>
          <p:cNvSpPr/>
          <p:nvPr/>
        </p:nvSpPr>
        <p:spPr>
          <a:xfrm>
            <a:off x="5214346" y="3567"/>
            <a:ext cx="1739901" cy="129539"/>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sz="1800"/>
          </a:p>
        </p:txBody>
      </p:sp>
      <p:pic>
        <p:nvPicPr>
          <p:cNvPr id="18" name="bg object 18"/>
          <p:cNvPicPr/>
          <p:nvPr/>
        </p:nvPicPr>
        <p:blipFill>
          <a:blip r:embed="rId2" cstate="print"/>
          <a:stretch>
            <a:fillRect/>
          </a:stretch>
        </p:blipFill>
        <p:spPr>
          <a:xfrm>
            <a:off x="1782" y="523766"/>
            <a:ext cx="3078398" cy="2810699"/>
          </a:xfrm>
          <a:prstGeom prst="rect">
            <a:avLst/>
          </a:prstGeom>
        </p:spPr>
      </p:pic>
      <p:sp>
        <p:nvSpPr>
          <p:cNvPr id="2" name="Holder 2"/>
          <p:cNvSpPr>
            <a:spLocks noGrp="1"/>
          </p:cNvSpPr>
          <p:nvPr>
            <p:ph type="title"/>
          </p:nvPr>
        </p:nvSpPr>
        <p:spPr>
          <a:xfrm>
            <a:off x="602901" y="839036"/>
            <a:ext cx="5753796" cy="230832"/>
          </a:xfrm>
        </p:spPr>
        <p:txBody>
          <a:bodyPr lIns="0" tIns="0" rIns="0" bIns="0"/>
          <a:lstStyle>
            <a:lvl1pPr>
              <a:defRPr sz="1500" b="1" i="0">
                <a:solidFill>
                  <a:srgbClr val="424242"/>
                </a:solidFill>
                <a:latin typeface="Trebuchet MS"/>
                <a:cs typeface="Trebuchet MS"/>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42559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2901" y="839036"/>
            <a:ext cx="5753796" cy="230832"/>
          </a:xfrm>
        </p:spPr>
        <p:txBody>
          <a:bodyPr lIns="0" tIns="0" rIns="0" bIns="0"/>
          <a:lstStyle>
            <a:lvl1pPr>
              <a:defRPr sz="1500" b="1" i="0">
                <a:solidFill>
                  <a:srgbClr val="424242"/>
                </a:solidFill>
                <a:latin typeface="Trebuchet MS"/>
                <a:cs typeface="Trebuchet MS"/>
              </a:defRPr>
            </a:lvl1pPr>
          </a:lstStyle>
          <a:p>
            <a:r>
              <a:rPr lang="en-US"/>
              <a:t>Click to edit Master title style</a:t>
            </a:r>
            <a:endParaRPr/>
          </a:p>
        </p:txBody>
      </p:sp>
      <p:sp>
        <p:nvSpPr>
          <p:cNvPr id="3" name="Holder 3"/>
          <p:cNvSpPr>
            <a:spLocks noGrp="1"/>
          </p:cNvSpPr>
          <p:nvPr>
            <p:ph sz="half" idx="2"/>
          </p:nvPr>
        </p:nvSpPr>
        <p:spPr>
          <a:xfrm>
            <a:off x="347980" y="899668"/>
            <a:ext cx="3027426"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3584194" y="899668"/>
            <a:ext cx="3027426"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693288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02901" y="839036"/>
            <a:ext cx="5753796" cy="230832"/>
          </a:xfrm>
        </p:spPr>
        <p:txBody>
          <a:bodyPr lIns="0" tIns="0" rIns="0" bIns="0"/>
          <a:lstStyle>
            <a:lvl1pPr>
              <a:defRPr sz="1500" b="1" i="0">
                <a:solidFill>
                  <a:srgbClr val="424242"/>
                </a:solidFill>
                <a:latin typeface="Trebuchet MS"/>
                <a:cs typeface="Trebuchet MS"/>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918470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1812041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2901" y="839036"/>
            <a:ext cx="5753796" cy="230832"/>
          </a:xfrm>
          <a:prstGeom prst="rect">
            <a:avLst/>
          </a:prstGeom>
        </p:spPr>
        <p:txBody>
          <a:bodyPr wrap="square" lIns="0" tIns="0" rIns="0" bIns="0">
            <a:spAutoFit/>
          </a:bodyPr>
          <a:lstStyle>
            <a:lvl1pPr>
              <a:defRPr sz="1500" b="1" i="0">
                <a:solidFill>
                  <a:srgbClr val="424242"/>
                </a:solidFill>
                <a:latin typeface="Trebuchet MS"/>
                <a:cs typeface="Trebuchet MS"/>
              </a:defRPr>
            </a:lvl1pPr>
          </a:lstStyle>
          <a:p>
            <a:endParaRPr/>
          </a:p>
        </p:txBody>
      </p:sp>
      <p:sp>
        <p:nvSpPr>
          <p:cNvPr id="3" name="Holder 3"/>
          <p:cNvSpPr>
            <a:spLocks noGrp="1"/>
          </p:cNvSpPr>
          <p:nvPr>
            <p:ph type="body" idx="1"/>
          </p:nvPr>
        </p:nvSpPr>
        <p:spPr>
          <a:xfrm>
            <a:off x="347980" y="899669"/>
            <a:ext cx="6263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366264" y="3637789"/>
            <a:ext cx="2227072" cy="276999"/>
          </a:xfrm>
          <a:prstGeom prst="rect">
            <a:avLst/>
          </a:prstGeom>
        </p:spPr>
        <p:txBody>
          <a:bodyPr wrap="square" lIns="0" tIns="0" rIns="0" bIns="0">
            <a:spAutoFit/>
          </a:bodyPr>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a:xfrm>
            <a:off x="347980" y="3637789"/>
            <a:ext cx="160070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7/8/2023</a:t>
            </a:fld>
            <a:endParaRPr lang="en-US"/>
          </a:p>
        </p:txBody>
      </p:sp>
      <p:sp>
        <p:nvSpPr>
          <p:cNvPr id="6" name="Holder 6"/>
          <p:cNvSpPr>
            <a:spLocks noGrp="1"/>
          </p:cNvSpPr>
          <p:nvPr>
            <p:ph type="sldNum" sz="quarter" idx="7"/>
          </p:nvPr>
        </p:nvSpPr>
        <p:spPr>
          <a:xfrm>
            <a:off x="5010912" y="3637789"/>
            <a:ext cx="160070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90922317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7" eaLnBrk="1" hangingPunct="1">
        <a:defRPr>
          <a:latin typeface="+mn-lt"/>
          <a:ea typeface="+mn-ea"/>
          <a:cs typeface="+mn-cs"/>
        </a:defRPr>
      </a:lvl2pPr>
      <a:lvl3pPr marL="914415" eaLnBrk="1" hangingPunct="1">
        <a:defRPr>
          <a:latin typeface="+mn-lt"/>
          <a:ea typeface="+mn-ea"/>
          <a:cs typeface="+mn-cs"/>
        </a:defRPr>
      </a:lvl3pPr>
      <a:lvl4pPr marL="1371622" eaLnBrk="1" hangingPunct="1">
        <a:defRPr>
          <a:latin typeface="+mn-lt"/>
          <a:ea typeface="+mn-ea"/>
          <a:cs typeface="+mn-cs"/>
        </a:defRPr>
      </a:lvl4pPr>
      <a:lvl5pPr marL="1828829" eaLnBrk="1" hangingPunct="1">
        <a:defRPr>
          <a:latin typeface="+mn-lt"/>
          <a:ea typeface="+mn-ea"/>
          <a:cs typeface="+mn-cs"/>
        </a:defRPr>
      </a:lvl5pPr>
      <a:lvl6pPr marL="2286036" eaLnBrk="1" hangingPunct="1">
        <a:defRPr>
          <a:latin typeface="+mn-lt"/>
          <a:ea typeface="+mn-ea"/>
          <a:cs typeface="+mn-cs"/>
        </a:defRPr>
      </a:lvl6pPr>
      <a:lvl7pPr marL="2743244" eaLnBrk="1" hangingPunct="1">
        <a:defRPr>
          <a:latin typeface="+mn-lt"/>
          <a:ea typeface="+mn-ea"/>
          <a:cs typeface="+mn-cs"/>
        </a:defRPr>
      </a:lvl7pPr>
      <a:lvl8pPr marL="3200451" eaLnBrk="1" hangingPunct="1">
        <a:defRPr>
          <a:latin typeface="+mn-lt"/>
          <a:ea typeface="+mn-ea"/>
          <a:cs typeface="+mn-cs"/>
        </a:defRPr>
      </a:lvl8pPr>
      <a:lvl9pPr marL="3657658" eaLnBrk="1" hangingPunct="1">
        <a:defRPr>
          <a:latin typeface="+mn-lt"/>
          <a:ea typeface="+mn-ea"/>
          <a:cs typeface="+mn-cs"/>
        </a:defRPr>
      </a:lvl9pPr>
    </p:bodyStyle>
    <p:otherStyle>
      <a:lvl1pPr marL="0" eaLnBrk="1" hangingPunct="1">
        <a:defRPr>
          <a:latin typeface="+mn-lt"/>
          <a:ea typeface="+mn-ea"/>
          <a:cs typeface="+mn-cs"/>
        </a:defRPr>
      </a:lvl1pPr>
      <a:lvl2pPr marL="457207" eaLnBrk="1" hangingPunct="1">
        <a:defRPr>
          <a:latin typeface="+mn-lt"/>
          <a:ea typeface="+mn-ea"/>
          <a:cs typeface="+mn-cs"/>
        </a:defRPr>
      </a:lvl2pPr>
      <a:lvl3pPr marL="914415" eaLnBrk="1" hangingPunct="1">
        <a:defRPr>
          <a:latin typeface="+mn-lt"/>
          <a:ea typeface="+mn-ea"/>
          <a:cs typeface="+mn-cs"/>
        </a:defRPr>
      </a:lvl3pPr>
      <a:lvl4pPr marL="1371622" eaLnBrk="1" hangingPunct="1">
        <a:defRPr>
          <a:latin typeface="+mn-lt"/>
          <a:ea typeface="+mn-ea"/>
          <a:cs typeface="+mn-cs"/>
        </a:defRPr>
      </a:lvl4pPr>
      <a:lvl5pPr marL="1828829" eaLnBrk="1" hangingPunct="1">
        <a:defRPr>
          <a:latin typeface="+mn-lt"/>
          <a:ea typeface="+mn-ea"/>
          <a:cs typeface="+mn-cs"/>
        </a:defRPr>
      </a:lvl5pPr>
      <a:lvl6pPr marL="2286036" eaLnBrk="1" hangingPunct="1">
        <a:defRPr>
          <a:latin typeface="+mn-lt"/>
          <a:ea typeface="+mn-ea"/>
          <a:cs typeface="+mn-cs"/>
        </a:defRPr>
      </a:lvl6pPr>
      <a:lvl7pPr marL="2743244" eaLnBrk="1" hangingPunct="1">
        <a:defRPr>
          <a:latin typeface="+mn-lt"/>
          <a:ea typeface="+mn-ea"/>
          <a:cs typeface="+mn-cs"/>
        </a:defRPr>
      </a:lvl7pPr>
      <a:lvl8pPr marL="3200451" eaLnBrk="1" hangingPunct="1">
        <a:defRPr>
          <a:latin typeface="+mn-lt"/>
          <a:ea typeface="+mn-ea"/>
          <a:cs typeface="+mn-cs"/>
        </a:defRPr>
      </a:lvl8pPr>
      <a:lvl9pPr marL="3657658"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3565"/>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pic>
        <p:nvPicPr>
          <p:cNvPr id="4" name="object 4"/>
          <p:cNvPicPr/>
          <p:nvPr/>
        </p:nvPicPr>
        <p:blipFill>
          <a:blip r:embed="rId2" cstate="print"/>
          <a:stretch>
            <a:fillRect/>
          </a:stretch>
        </p:blipFill>
        <p:spPr>
          <a:xfrm>
            <a:off x="1" y="546720"/>
            <a:ext cx="3475193" cy="2820207"/>
          </a:xfrm>
          <a:prstGeom prst="rect">
            <a:avLst/>
          </a:prstGeom>
        </p:spPr>
      </p:pic>
      <p:sp>
        <p:nvSpPr>
          <p:cNvPr id="5" name="object 5"/>
          <p:cNvSpPr txBox="1">
            <a:spLocks noGrp="1"/>
          </p:cNvSpPr>
          <p:nvPr>
            <p:ph type="title"/>
          </p:nvPr>
        </p:nvSpPr>
        <p:spPr>
          <a:xfrm>
            <a:off x="3572483" y="733325"/>
            <a:ext cx="3124200" cy="1679306"/>
          </a:xfrm>
          <a:prstGeom prst="rect">
            <a:avLst/>
          </a:prstGeom>
        </p:spPr>
        <p:txBody>
          <a:bodyPr vert="horz" wrap="square" lIns="0" tIns="75565" rIns="0" bIns="0" rtlCol="0">
            <a:spAutoFit/>
          </a:bodyPr>
          <a:lstStyle/>
          <a:p>
            <a:pPr marL="12700" marR="5079" indent="-635" algn="ctr">
              <a:lnSpc>
                <a:spcPts val="2470"/>
              </a:lnSpc>
              <a:spcBef>
                <a:spcPts val="595"/>
              </a:spcBef>
            </a:pPr>
            <a:r>
              <a:rPr sz="2450" spc="129" dirty="0"/>
              <a:t>P</a:t>
            </a:r>
            <a:r>
              <a:rPr sz="2450" spc="230" dirty="0"/>
              <a:t>O</a:t>
            </a:r>
            <a:r>
              <a:rPr sz="2450" spc="360" dirty="0"/>
              <a:t>W</a:t>
            </a:r>
            <a:r>
              <a:rPr sz="2450" spc="250" dirty="0"/>
              <a:t>E</a:t>
            </a:r>
            <a:r>
              <a:rPr sz="2450" spc="195" dirty="0"/>
              <a:t>R</a:t>
            </a:r>
            <a:r>
              <a:rPr sz="2450" spc="60" dirty="0"/>
              <a:t> </a:t>
            </a:r>
            <a:r>
              <a:rPr sz="2450" spc="140" dirty="0"/>
              <a:t>B</a:t>
            </a:r>
            <a:r>
              <a:rPr sz="2450" spc="145" dirty="0"/>
              <a:t>I</a:t>
            </a:r>
            <a:r>
              <a:rPr sz="2450" spc="-459" dirty="0"/>
              <a:t>:</a:t>
            </a:r>
            <a:r>
              <a:rPr sz="2450" spc="60" dirty="0"/>
              <a:t> </a:t>
            </a:r>
            <a:r>
              <a:rPr sz="2450" spc="165" dirty="0"/>
              <a:t>A</a:t>
            </a:r>
            <a:r>
              <a:rPr sz="2450" spc="295" dirty="0"/>
              <a:t>N  </a:t>
            </a:r>
            <a:r>
              <a:rPr sz="2450" spc="230" dirty="0"/>
              <a:t>INTRODUCTION</a:t>
            </a:r>
            <a:r>
              <a:rPr sz="2450" spc="-5" dirty="0"/>
              <a:t> </a:t>
            </a:r>
            <a:r>
              <a:rPr sz="2450" spc="129" dirty="0"/>
              <a:t>TO </a:t>
            </a:r>
            <a:r>
              <a:rPr sz="2450" spc="-719" dirty="0"/>
              <a:t> </a:t>
            </a:r>
            <a:r>
              <a:rPr sz="2450" spc="45" dirty="0"/>
              <a:t>DATA </a:t>
            </a:r>
            <a:r>
              <a:rPr sz="2450" spc="49" dirty="0"/>
              <a:t> </a:t>
            </a:r>
            <a:r>
              <a:rPr sz="2450" spc="204" dirty="0"/>
              <a:t>VISUALIZATION </a:t>
            </a:r>
            <a:r>
              <a:rPr sz="2450" spc="210" dirty="0"/>
              <a:t> </a:t>
            </a:r>
            <a:r>
              <a:rPr sz="2450" spc="320" dirty="0"/>
              <a:t>AND</a:t>
            </a:r>
            <a:r>
              <a:rPr sz="2450" spc="49" dirty="0"/>
              <a:t> </a:t>
            </a:r>
            <a:r>
              <a:rPr sz="2450" spc="165" dirty="0"/>
              <a:t>ANALYTICS</a:t>
            </a:r>
            <a:endParaRPr sz="24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6" name="object 6"/>
          <p:cNvSpPr txBox="1"/>
          <p:nvPr/>
        </p:nvSpPr>
        <p:spPr>
          <a:xfrm>
            <a:off x="1917700" y="33101"/>
            <a:ext cx="3124200" cy="181459"/>
          </a:xfrm>
          <a:prstGeom prst="rect">
            <a:avLst/>
          </a:prstGeom>
        </p:spPr>
        <p:txBody>
          <a:bodyPr vert="horz" wrap="square" lIns="0" tIns="12064" rIns="0" bIns="0" rtlCol="0">
            <a:spAutoFit/>
          </a:bodyPr>
          <a:lstStyle/>
          <a:p>
            <a:pPr algn="ctr">
              <a:spcBef>
                <a:spcPts val="95"/>
              </a:spcBef>
            </a:pPr>
            <a:r>
              <a:rPr lang="en-IN" sz="1100" kern="100" dirty="0">
                <a:latin typeface="Calibri" panose="020F0502020204030204" pitchFamily="34" charset="0"/>
                <a:ea typeface="Calibri" panose="020F0502020204030204" pitchFamily="34" charset="0"/>
                <a:cs typeface="Times New Roman" panose="02020603050405020304" pitchFamily="18" charset="0"/>
              </a:rPr>
              <a:t>3) Split the + symbol from column.</a:t>
            </a:r>
            <a:endParaRPr sz="1050" dirty="0">
              <a:latin typeface="Trebuchet MS"/>
              <a:cs typeface="Trebuchet MS"/>
            </a:endParaRPr>
          </a:p>
        </p:txBody>
      </p:sp>
      <p:pic>
        <p:nvPicPr>
          <p:cNvPr id="7" name="Picture 6">
            <a:extLst>
              <a:ext uri="{FF2B5EF4-FFF2-40B4-BE49-F238E27FC236}">
                <a16:creationId xmlns:a16="http://schemas.microsoft.com/office/drawing/2014/main" id="{583A8D21-9C96-4AB7-1DFB-EE75DED51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714" t="17705" b="11478"/>
          <a:stretch/>
        </p:blipFill>
        <p:spPr bwMode="auto">
          <a:xfrm>
            <a:off x="279400" y="279400"/>
            <a:ext cx="6324600" cy="3352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1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14346" y="3772040"/>
            <a:ext cx="1739899"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a:p>
        </p:txBody>
      </p:sp>
      <p:sp>
        <p:nvSpPr>
          <p:cNvPr id="3" name="object 3"/>
          <p:cNvSpPr/>
          <p:nvPr/>
        </p:nvSpPr>
        <p:spPr>
          <a:xfrm>
            <a:off x="5214346" y="3565"/>
            <a:ext cx="1739899" cy="129540"/>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a:p>
        </p:txBody>
      </p:sp>
      <p:sp>
        <p:nvSpPr>
          <p:cNvPr id="6" name="object 6"/>
          <p:cNvSpPr txBox="1"/>
          <p:nvPr/>
        </p:nvSpPr>
        <p:spPr>
          <a:xfrm>
            <a:off x="1651001" y="68334"/>
            <a:ext cx="2514600" cy="182166"/>
          </a:xfrm>
          <a:prstGeom prst="rect">
            <a:avLst/>
          </a:prstGeom>
        </p:spPr>
        <p:txBody>
          <a:bodyPr vert="horz" wrap="square" lIns="0" tIns="38735" rIns="0" bIns="0" rtlCol="0">
            <a:spAutoFit/>
          </a:bodyPr>
          <a:lstStyle/>
          <a:p>
            <a:pPr marL="248289" marR="199393" algn="ctr">
              <a:lnSpc>
                <a:spcPts val="1050"/>
              </a:lnSpc>
              <a:spcBef>
                <a:spcPts val="306"/>
              </a:spcBef>
            </a:pPr>
            <a:r>
              <a:rPr lang="en-IN" sz="1100" kern="100" dirty="0">
                <a:latin typeface="Calibri" panose="020F0502020204030204" pitchFamily="34" charset="0"/>
                <a:ea typeface="Calibri" panose="020F0502020204030204" pitchFamily="34" charset="0"/>
                <a:cs typeface="Times New Roman" panose="02020603050405020304" pitchFamily="18" charset="0"/>
              </a:rPr>
              <a:t>4) Change the data type.</a:t>
            </a:r>
          </a:p>
        </p:txBody>
      </p:sp>
      <p:pic>
        <p:nvPicPr>
          <p:cNvPr id="7" name="Picture 6">
            <a:extLst>
              <a:ext uri="{FF2B5EF4-FFF2-40B4-BE49-F238E27FC236}">
                <a16:creationId xmlns:a16="http://schemas.microsoft.com/office/drawing/2014/main" id="{79726748-63B0-0920-C23F-5DB7B90213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31" t="2180" b="6165"/>
          <a:stretch/>
        </p:blipFill>
        <p:spPr bwMode="auto">
          <a:xfrm>
            <a:off x="203201" y="279401"/>
            <a:ext cx="6629399" cy="34329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8964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13510"/>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260600" y="-31595"/>
            <a:ext cx="1447800" cy="352982"/>
          </a:xfrm>
          <a:prstGeom prst="rect">
            <a:avLst/>
          </a:prstGeom>
        </p:spPr>
        <p:txBody>
          <a:bodyPr vert="horz" wrap="square" lIns="0" tIns="75565" rIns="0" bIns="0" rtlCol="0">
            <a:spAutoFit/>
          </a:bodyPr>
          <a:lstStyle/>
          <a:p>
            <a:pPr marL="12700" marR="5079" indent="-635" algn="ctr">
              <a:lnSpc>
                <a:spcPts val="2470"/>
              </a:lnSpc>
              <a:spcBef>
                <a:spcPts val="595"/>
              </a:spcBef>
            </a:pPr>
            <a:r>
              <a:rPr lang="en-IN" sz="1100" b="0" kern="100" dirty="0">
                <a:latin typeface="Calibri" panose="020F0502020204030204" pitchFamily="34" charset="0"/>
                <a:ea typeface="Calibri" panose="020F0502020204030204" pitchFamily="34" charset="0"/>
                <a:cs typeface="Times New Roman" panose="02020603050405020304" pitchFamily="18" charset="0"/>
              </a:rPr>
              <a:t>5) Cleaned data.</a:t>
            </a:r>
            <a:endParaRPr sz="1100" b="0" dirty="0"/>
          </a:p>
        </p:txBody>
      </p:sp>
      <p:pic>
        <p:nvPicPr>
          <p:cNvPr id="6" name="Picture 5">
            <a:extLst>
              <a:ext uri="{FF2B5EF4-FFF2-40B4-BE49-F238E27FC236}">
                <a16:creationId xmlns:a16="http://schemas.microsoft.com/office/drawing/2014/main" id="{74387D74-997E-87B5-FA7A-56230EFA11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151"/>
          <a:stretch/>
        </p:blipFill>
        <p:spPr bwMode="auto">
          <a:xfrm>
            <a:off x="214630" y="339472"/>
            <a:ext cx="6530340" cy="34451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3807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7" y="3775725"/>
            <a:ext cx="3479800" cy="133350"/>
          </a:xfrm>
          <a:custGeom>
            <a:avLst/>
            <a:gdLst/>
            <a:ahLst/>
            <a:cxnLst/>
            <a:rect l="l" t="t" r="r" b="b"/>
            <a:pathLst>
              <a:path w="3479800" h="133350">
                <a:moveTo>
                  <a:pt x="3479799" y="133107"/>
                </a:moveTo>
                <a:lnTo>
                  <a:pt x="0" y="133107"/>
                </a:lnTo>
                <a:lnTo>
                  <a:pt x="0" y="0"/>
                </a:lnTo>
                <a:lnTo>
                  <a:pt x="3479799" y="0"/>
                </a:lnTo>
                <a:lnTo>
                  <a:pt x="3479799" y="133107"/>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1574799" y="5080"/>
            <a:ext cx="3352800" cy="289181"/>
          </a:xfrm>
          <a:prstGeom prst="rect">
            <a:avLst/>
          </a:prstGeom>
        </p:spPr>
        <p:txBody>
          <a:bodyPr vert="horz" wrap="square" lIns="0" tIns="12064" rIns="0" bIns="0" rtlCol="0">
            <a:spAutoFit/>
          </a:bodyPr>
          <a:lstStyle/>
          <a:p>
            <a:pPr marL="12700">
              <a:spcBef>
                <a:spcPts val="95"/>
              </a:spcBef>
            </a:pPr>
            <a:r>
              <a:rPr lang="en-IN" sz="1800" u="sng" kern="100" dirty="0">
                <a:latin typeface="Calibri" panose="020F0502020204030204" pitchFamily="34" charset="0"/>
                <a:ea typeface="Calibri" panose="020F0502020204030204" pitchFamily="34" charset="0"/>
                <a:cs typeface="Times New Roman" panose="02020603050405020304" pitchFamily="18" charset="0"/>
              </a:rPr>
              <a:t>B. One day international table:</a:t>
            </a:r>
            <a:endParaRPr sz="1800" dirty="0"/>
          </a:p>
        </p:txBody>
      </p:sp>
      <p:pic>
        <p:nvPicPr>
          <p:cNvPr id="7" name="Picture 6">
            <a:extLst>
              <a:ext uri="{FF2B5EF4-FFF2-40B4-BE49-F238E27FC236}">
                <a16:creationId xmlns:a16="http://schemas.microsoft.com/office/drawing/2014/main" id="{13362021-1B1F-93A6-1321-85E2FDC5C1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38"/>
          <a:stretch/>
        </p:blipFill>
        <p:spPr bwMode="auto">
          <a:xfrm>
            <a:off x="127001" y="294263"/>
            <a:ext cx="6705600" cy="34141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3813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7" name="TextBox 6">
            <a:extLst>
              <a:ext uri="{FF2B5EF4-FFF2-40B4-BE49-F238E27FC236}">
                <a16:creationId xmlns:a16="http://schemas.microsoft.com/office/drawing/2014/main" id="{EFCB5E62-C1CE-E9DF-C384-6E7BCDF318A9}"/>
              </a:ext>
            </a:extLst>
          </p:cNvPr>
          <p:cNvSpPr txBox="1"/>
          <p:nvPr/>
        </p:nvSpPr>
        <p:spPr>
          <a:xfrm>
            <a:off x="660401" y="0"/>
            <a:ext cx="6535923" cy="265457"/>
          </a:xfrm>
          <a:prstGeom prst="rect">
            <a:avLst/>
          </a:prstGeom>
          <a:noFill/>
        </p:spPr>
        <p:txBody>
          <a:bodyPr wrap="square" rtlCol="0">
            <a:spAutoFit/>
          </a:bodyPr>
          <a:lstStyle/>
          <a:p>
            <a:pPr>
              <a:lnSpc>
                <a:spcPct val="107000"/>
              </a:lnSpc>
              <a:spcAft>
                <a:spcPts val="799"/>
              </a:spcAft>
            </a:pPr>
            <a:r>
              <a:rPr lang="en-IN" sz="1100" kern="100" dirty="0">
                <a:latin typeface="Calibri" panose="020F0502020204030204" pitchFamily="34" charset="0"/>
                <a:ea typeface="Calibri" panose="020F0502020204030204" pitchFamily="34" charset="0"/>
                <a:cs typeface="Times New Roman" panose="02020603050405020304" pitchFamily="18" charset="0"/>
              </a:rPr>
              <a:t>1) To change the column name select the option -&gt; use First Row as Headers from Home tab.</a:t>
            </a:r>
          </a:p>
        </p:txBody>
      </p:sp>
      <p:pic>
        <p:nvPicPr>
          <p:cNvPr id="8" name="Picture 7">
            <a:extLst>
              <a:ext uri="{FF2B5EF4-FFF2-40B4-BE49-F238E27FC236}">
                <a16:creationId xmlns:a16="http://schemas.microsoft.com/office/drawing/2014/main" id="{430790A7-A95F-6F40-49A1-C4E59F52AA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057"/>
          <a:stretch/>
        </p:blipFill>
        <p:spPr bwMode="auto">
          <a:xfrm>
            <a:off x="205236" y="265458"/>
            <a:ext cx="6535923" cy="35191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2501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14346" y="3772040"/>
            <a:ext cx="1739899"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a:p>
        </p:txBody>
      </p:sp>
      <p:sp>
        <p:nvSpPr>
          <p:cNvPr id="3" name="object 3"/>
          <p:cNvSpPr/>
          <p:nvPr/>
        </p:nvSpPr>
        <p:spPr>
          <a:xfrm>
            <a:off x="5214346" y="3565"/>
            <a:ext cx="1739899" cy="129540"/>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a:p>
        </p:txBody>
      </p:sp>
      <p:sp>
        <p:nvSpPr>
          <p:cNvPr id="7" name="TextBox 6">
            <a:extLst>
              <a:ext uri="{FF2B5EF4-FFF2-40B4-BE49-F238E27FC236}">
                <a16:creationId xmlns:a16="http://schemas.microsoft.com/office/drawing/2014/main" id="{7438E471-F6B3-23CB-1A97-2556D94C10BA}"/>
              </a:ext>
            </a:extLst>
          </p:cNvPr>
          <p:cNvSpPr txBox="1"/>
          <p:nvPr/>
        </p:nvSpPr>
        <p:spPr>
          <a:xfrm>
            <a:off x="2108200" y="-21104"/>
            <a:ext cx="2895601" cy="265457"/>
          </a:xfrm>
          <a:prstGeom prst="rect">
            <a:avLst/>
          </a:prstGeom>
          <a:noFill/>
        </p:spPr>
        <p:txBody>
          <a:bodyPr wrap="square" rtlCol="0">
            <a:spAutoFit/>
          </a:bodyPr>
          <a:lstStyle/>
          <a:p>
            <a:pPr>
              <a:lnSpc>
                <a:spcPct val="107000"/>
              </a:lnSpc>
              <a:spcAft>
                <a:spcPts val="799"/>
              </a:spcAft>
            </a:pPr>
            <a:r>
              <a:rPr lang="en-IN" sz="1100" kern="100" dirty="0">
                <a:latin typeface="Calibri" panose="020F0502020204030204" pitchFamily="34" charset="0"/>
                <a:ea typeface="Calibri" panose="020F0502020204030204" pitchFamily="34" charset="0"/>
                <a:cs typeface="Times New Roman" panose="02020603050405020304" pitchFamily="18" charset="0"/>
              </a:rPr>
              <a:t>2) Relacing values – with 0.</a:t>
            </a:r>
          </a:p>
        </p:txBody>
      </p:sp>
      <p:pic>
        <p:nvPicPr>
          <p:cNvPr id="8" name="Picture 7">
            <a:extLst>
              <a:ext uri="{FF2B5EF4-FFF2-40B4-BE49-F238E27FC236}">
                <a16:creationId xmlns:a16="http://schemas.microsoft.com/office/drawing/2014/main" id="{122D8C86-B034-506E-EAA4-EDF555E8C7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407" t="4199" r="-852" b="19242"/>
          <a:stretch/>
        </p:blipFill>
        <p:spPr bwMode="auto">
          <a:xfrm>
            <a:off x="50799" y="355601"/>
            <a:ext cx="3276600" cy="335889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4CCD882-50EB-814A-F6D8-32DC0B2AB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63" t="6581" r="934" b="24430"/>
          <a:stretch/>
        </p:blipFill>
        <p:spPr bwMode="auto">
          <a:xfrm>
            <a:off x="3403600" y="501905"/>
            <a:ext cx="3505200" cy="3358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383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260600" y="147843"/>
            <a:ext cx="2133600" cy="188514"/>
          </a:xfrm>
          <a:prstGeom prst="rect">
            <a:avLst/>
          </a:prstGeom>
        </p:spPr>
        <p:txBody>
          <a:bodyPr vert="horz" wrap="square" lIns="0" tIns="15241" rIns="0" bIns="0" rtlCol="0">
            <a:spAutoFit/>
          </a:bodyPr>
          <a:lstStyle/>
          <a:p>
            <a:pPr marL="342905" indent="-342905">
              <a:lnSpc>
                <a:spcPct val="107000"/>
              </a:lnSpc>
              <a:spcAft>
                <a:spcPts val="799"/>
              </a:spcAft>
            </a:pPr>
            <a:r>
              <a:rPr lang="en-IN" sz="1100" b="0" kern="100" dirty="0">
                <a:latin typeface="Calibri" panose="020F0502020204030204" pitchFamily="34" charset="0"/>
                <a:ea typeface="Calibri" panose="020F0502020204030204" pitchFamily="34" charset="0"/>
                <a:cs typeface="Times New Roman" panose="02020603050405020304" pitchFamily="18" charset="0"/>
              </a:rPr>
              <a:t>3) Split the * symbol from column.</a:t>
            </a:r>
          </a:p>
        </p:txBody>
      </p:sp>
      <p:pic>
        <p:nvPicPr>
          <p:cNvPr id="7" name="Picture 6">
            <a:extLst>
              <a:ext uri="{FF2B5EF4-FFF2-40B4-BE49-F238E27FC236}">
                <a16:creationId xmlns:a16="http://schemas.microsoft.com/office/drawing/2014/main" id="{6FB1AC12-D161-FDA0-9D74-BC8E4E3F5F25}"/>
              </a:ext>
            </a:extLst>
          </p:cNvPr>
          <p:cNvPicPr>
            <a:picLocks noChangeAspect="1"/>
          </p:cNvPicPr>
          <p:nvPr/>
        </p:nvPicPr>
        <p:blipFill rotWithShape="1">
          <a:blip r:embed="rId2">
            <a:extLst>
              <a:ext uri="{28A0092B-C50C-407E-A947-70E740481C1C}">
                <a14:useLocalDpi xmlns:a14="http://schemas.microsoft.com/office/drawing/2010/main" val="0"/>
              </a:ext>
            </a:extLst>
          </a:blip>
          <a:srcRect l="54646" t="15261" b="17650"/>
          <a:stretch/>
        </p:blipFill>
        <p:spPr bwMode="auto">
          <a:xfrm>
            <a:off x="32512" y="431800"/>
            <a:ext cx="3085338" cy="320040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299EAC8-4C98-4A77-8170-AE14C20112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717" t="16070" b="21007"/>
          <a:stretch/>
        </p:blipFill>
        <p:spPr bwMode="auto">
          <a:xfrm>
            <a:off x="3251199" y="431800"/>
            <a:ext cx="3566975" cy="3200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5409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1"/>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7" name="Title 6">
            <a:extLst>
              <a:ext uri="{FF2B5EF4-FFF2-40B4-BE49-F238E27FC236}">
                <a16:creationId xmlns:a16="http://schemas.microsoft.com/office/drawing/2014/main" id="{B496F7D7-3587-8CC3-B7B6-020137B0EAEE}"/>
              </a:ext>
            </a:extLst>
          </p:cNvPr>
          <p:cNvSpPr>
            <a:spLocks noGrp="1"/>
          </p:cNvSpPr>
          <p:nvPr>
            <p:ph type="title"/>
          </p:nvPr>
        </p:nvSpPr>
        <p:spPr>
          <a:xfrm>
            <a:off x="2516823" y="129539"/>
            <a:ext cx="1524000" cy="173124"/>
          </a:xfrm>
        </p:spPr>
        <p:txBody>
          <a:bodyPr/>
          <a:lstStyle/>
          <a:p>
            <a:pPr>
              <a:lnSpc>
                <a:spcPct val="107000"/>
              </a:lnSpc>
              <a:spcAft>
                <a:spcPts val="799"/>
              </a:spcAft>
            </a:pPr>
            <a:r>
              <a:rPr lang="en-IN" sz="1100" b="0" kern="100" dirty="0">
                <a:latin typeface="Calibri" panose="020F0502020204030204" pitchFamily="34" charset="0"/>
                <a:ea typeface="Calibri" panose="020F0502020204030204" pitchFamily="34" charset="0"/>
                <a:cs typeface="Times New Roman" panose="02020603050405020304" pitchFamily="18" charset="0"/>
              </a:rPr>
              <a:t>4) Change the data type.</a:t>
            </a:r>
          </a:p>
        </p:txBody>
      </p:sp>
      <p:pic>
        <p:nvPicPr>
          <p:cNvPr id="4" name="Picture 3">
            <a:extLst>
              <a:ext uri="{FF2B5EF4-FFF2-40B4-BE49-F238E27FC236}">
                <a16:creationId xmlns:a16="http://schemas.microsoft.com/office/drawing/2014/main" id="{9A1E4357-0D44-7274-8E01-DC741DAFD8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223" t="13374" b="15119"/>
          <a:stretch/>
        </p:blipFill>
        <p:spPr bwMode="auto">
          <a:xfrm>
            <a:off x="203201" y="366260"/>
            <a:ext cx="6477000" cy="3356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4798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7" y="3775725"/>
            <a:ext cx="3479800" cy="133350"/>
          </a:xfrm>
          <a:custGeom>
            <a:avLst/>
            <a:gdLst/>
            <a:ahLst/>
            <a:cxnLst/>
            <a:rect l="l" t="t" r="r" b="b"/>
            <a:pathLst>
              <a:path w="3479800" h="133350">
                <a:moveTo>
                  <a:pt x="3479799" y="133107"/>
                </a:moveTo>
                <a:lnTo>
                  <a:pt x="0" y="133107"/>
                </a:lnTo>
                <a:lnTo>
                  <a:pt x="0" y="0"/>
                </a:lnTo>
                <a:lnTo>
                  <a:pt x="3479799" y="0"/>
                </a:lnTo>
                <a:lnTo>
                  <a:pt x="3479799" y="133107"/>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413000" y="21740"/>
            <a:ext cx="1904999" cy="181459"/>
          </a:xfrm>
          <a:prstGeom prst="rect">
            <a:avLst/>
          </a:prstGeom>
        </p:spPr>
        <p:txBody>
          <a:bodyPr vert="horz" wrap="square" lIns="0" tIns="12064" rIns="0" bIns="0" rtlCol="0">
            <a:spAutoFit/>
          </a:bodyPr>
          <a:lstStyle/>
          <a:p>
            <a:pPr marL="12700">
              <a:spcBef>
                <a:spcPts val="95"/>
              </a:spcBef>
            </a:pPr>
            <a:r>
              <a:rPr lang="en-IN" sz="1100" b="0" kern="100" dirty="0">
                <a:latin typeface="Calibri" panose="020F0502020204030204" pitchFamily="34" charset="0"/>
                <a:ea typeface="Calibri" panose="020F0502020204030204" pitchFamily="34" charset="0"/>
                <a:cs typeface="Times New Roman" panose="02020603050405020304" pitchFamily="18" charset="0"/>
              </a:rPr>
              <a:t>5) Cleaned data.</a:t>
            </a:r>
            <a:endParaRPr sz="1100" b="0" dirty="0"/>
          </a:p>
        </p:txBody>
      </p:sp>
      <p:pic>
        <p:nvPicPr>
          <p:cNvPr id="3" name="Picture 2">
            <a:extLst>
              <a:ext uri="{FF2B5EF4-FFF2-40B4-BE49-F238E27FC236}">
                <a16:creationId xmlns:a16="http://schemas.microsoft.com/office/drawing/2014/main" id="{4CF37A20-E7CD-2BC1-DF7C-E9D0F19B15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875"/>
          <a:stretch/>
        </p:blipFill>
        <p:spPr bwMode="auto">
          <a:xfrm>
            <a:off x="207010" y="279400"/>
            <a:ext cx="6545580" cy="3581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4524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6" name="object 6"/>
          <p:cNvSpPr txBox="1"/>
          <p:nvPr/>
        </p:nvSpPr>
        <p:spPr>
          <a:xfrm>
            <a:off x="2108199" y="1"/>
            <a:ext cx="2616200" cy="295401"/>
          </a:xfrm>
          <a:prstGeom prst="rect">
            <a:avLst/>
          </a:prstGeom>
        </p:spPr>
        <p:txBody>
          <a:bodyPr vert="horz" wrap="square" lIns="0" tIns="12064" rIns="0" bIns="0" rtlCol="0">
            <a:spAutoFit/>
          </a:bodyPr>
          <a:lstStyle/>
          <a:p>
            <a:pPr>
              <a:lnSpc>
                <a:spcPct val="107000"/>
              </a:lnSpc>
              <a:spcAft>
                <a:spcPts val="799"/>
              </a:spcAft>
            </a:pPr>
            <a:r>
              <a:rPr lang="en-IN" b="1" u="sng" kern="100" dirty="0">
                <a:latin typeface="Calibri" panose="020F0502020204030204" pitchFamily="34" charset="0"/>
                <a:ea typeface="Calibri" panose="020F0502020204030204" pitchFamily="34" charset="0"/>
                <a:cs typeface="Times New Roman" panose="02020603050405020304" pitchFamily="18" charset="0"/>
              </a:rPr>
              <a:t>C. T20 international table:</a:t>
            </a:r>
            <a:endParaRPr lang="en-IN"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CEBA748-930E-ECC2-F03B-1B58DE1691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875"/>
          <a:stretch/>
        </p:blipFill>
        <p:spPr bwMode="auto">
          <a:xfrm>
            <a:off x="241300" y="295403"/>
            <a:ext cx="6477000" cy="35653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1172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9400" y="584199"/>
            <a:ext cx="1882139" cy="289181"/>
          </a:xfrm>
          <a:prstGeom prst="rect">
            <a:avLst/>
          </a:prstGeom>
        </p:spPr>
        <p:txBody>
          <a:bodyPr vert="horz" wrap="square" lIns="0" tIns="12064" rIns="0" bIns="0" rtlCol="0">
            <a:spAutoFit/>
          </a:bodyPr>
          <a:lstStyle/>
          <a:p>
            <a:pPr marL="12700">
              <a:spcBef>
                <a:spcPts val="95"/>
              </a:spcBef>
            </a:pPr>
            <a:r>
              <a:rPr sz="1800" spc="155" dirty="0"/>
              <a:t>INTRODUCTION</a:t>
            </a:r>
            <a:endParaRPr sz="1800" dirty="0"/>
          </a:p>
        </p:txBody>
      </p:sp>
      <p:sp>
        <p:nvSpPr>
          <p:cNvPr id="5" name="TextBox 4">
            <a:extLst>
              <a:ext uri="{FF2B5EF4-FFF2-40B4-BE49-F238E27FC236}">
                <a16:creationId xmlns:a16="http://schemas.microsoft.com/office/drawing/2014/main" id="{C6177A07-C9A1-9525-CC09-9D8E7881C2AD}"/>
              </a:ext>
            </a:extLst>
          </p:cNvPr>
          <p:cNvSpPr txBox="1"/>
          <p:nvPr/>
        </p:nvSpPr>
        <p:spPr>
          <a:xfrm>
            <a:off x="3251200" y="979389"/>
            <a:ext cx="3810000" cy="1754326"/>
          </a:xfrm>
          <a:prstGeom prst="rect">
            <a:avLst/>
          </a:prstGeom>
          <a:noFill/>
        </p:spPr>
        <p:txBody>
          <a:bodyPr wrap="square" rtlCol="0">
            <a:spAutoFit/>
          </a:bodyPr>
          <a:lstStyle/>
          <a:p>
            <a:r>
              <a:rPr lang="en-US" sz="1200" b="0" i="0" dirty="0">
                <a:solidFill>
                  <a:srgbClr val="FF0000"/>
                </a:solidFill>
                <a:effectLst/>
                <a:latin typeface="Nunito" panose="020F0502020204030204" pitchFamily="2" charset="0"/>
              </a:rPr>
              <a:t>Power BI is a Data Visualization and Business Intelligence tool that converts data from different data sources to interactive dashboards and BI reports. Power BI suite provides multiple software, connector, and services - Power BI desktop, Power BI service based on </a:t>
            </a:r>
            <a:r>
              <a:rPr lang="en-US" sz="1200" b="0" i="0" dirty="0" err="1">
                <a:solidFill>
                  <a:srgbClr val="FF0000"/>
                </a:solidFill>
                <a:effectLst/>
                <a:latin typeface="Nunito" panose="020F0502020204030204" pitchFamily="2" charset="0"/>
              </a:rPr>
              <a:t>Saas</a:t>
            </a:r>
            <a:r>
              <a:rPr lang="en-US" sz="1200" b="0" i="0" dirty="0">
                <a:solidFill>
                  <a:srgbClr val="FF0000"/>
                </a:solidFill>
                <a:effectLst/>
                <a:latin typeface="Nunito" panose="020F0502020204030204" pitchFamily="2" charset="0"/>
              </a:rPr>
              <a:t>, and mobile Power BI apps available for different platforms. These set of services are used by business users to consume data and build BI reports</a:t>
            </a:r>
            <a:r>
              <a:rPr lang="en-US" sz="1200" b="0" i="0" dirty="0">
                <a:solidFill>
                  <a:srgbClr val="000000"/>
                </a:solidFill>
                <a:effectLst/>
                <a:latin typeface="Nunito" panose="020F0502020204030204" pitchFamily="2" charset="0"/>
              </a:rPr>
              <a:t>.</a:t>
            </a:r>
            <a:endParaRPr lang="en-IN" sz="12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14346" y="3772040"/>
            <a:ext cx="1739899"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a:p>
        </p:txBody>
      </p:sp>
      <p:sp>
        <p:nvSpPr>
          <p:cNvPr id="3" name="object 3"/>
          <p:cNvSpPr/>
          <p:nvPr/>
        </p:nvSpPr>
        <p:spPr>
          <a:xfrm>
            <a:off x="5214346" y="3565"/>
            <a:ext cx="1739899" cy="129540"/>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a:p>
        </p:txBody>
      </p:sp>
      <p:sp>
        <p:nvSpPr>
          <p:cNvPr id="4" name="TextBox 3">
            <a:extLst>
              <a:ext uri="{FF2B5EF4-FFF2-40B4-BE49-F238E27FC236}">
                <a16:creationId xmlns:a16="http://schemas.microsoft.com/office/drawing/2014/main" id="{97EAC8B8-7083-35B9-D3D4-665B5194ACE1}"/>
              </a:ext>
            </a:extLst>
          </p:cNvPr>
          <p:cNvSpPr txBox="1"/>
          <p:nvPr/>
        </p:nvSpPr>
        <p:spPr>
          <a:xfrm flipH="1">
            <a:off x="127000" y="0"/>
            <a:ext cx="6400800" cy="265457"/>
          </a:xfrm>
          <a:prstGeom prst="rect">
            <a:avLst/>
          </a:prstGeom>
          <a:noFill/>
        </p:spPr>
        <p:txBody>
          <a:bodyPr wrap="square" rtlCol="0">
            <a:spAutoFit/>
          </a:bodyPr>
          <a:lstStyle/>
          <a:p>
            <a:pPr>
              <a:lnSpc>
                <a:spcPct val="107000"/>
              </a:lnSpc>
              <a:spcAft>
                <a:spcPts val="799"/>
              </a:spcAft>
            </a:pPr>
            <a:r>
              <a:rPr lang="en-IN" sz="1100" kern="100" dirty="0">
                <a:latin typeface="Calibri" panose="020F0502020204030204" pitchFamily="34" charset="0"/>
                <a:ea typeface="Calibri" panose="020F0502020204030204" pitchFamily="34" charset="0"/>
                <a:cs typeface="Times New Roman" panose="02020603050405020304" pitchFamily="18" charset="0"/>
              </a:rPr>
              <a:t>1) To change the column name select the option -&gt; use First Row as Headers from Home tab.</a:t>
            </a:r>
          </a:p>
        </p:txBody>
      </p:sp>
      <p:pic>
        <p:nvPicPr>
          <p:cNvPr id="5" name="Picture 4">
            <a:extLst>
              <a:ext uri="{FF2B5EF4-FFF2-40B4-BE49-F238E27FC236}">
                <a16:creationId xmlns:a16="http://schemas.microsoft.com/office/drawing/2014/main" id="{66535E38-88A4-0478-ADEF-577456319A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456"/>
          <a:stretch/>
        </p:blipFill>
        <p:spPr bwMode="auto">
          <a:xfrm>
            <a:off x="192278" y="265459"/>
            <a:ext cx="6564122" cy="33742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8681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546350" y="142661"/>
            <a:ext cx="1676400" cy="188514"/>
          </a:xfrm>
          <a:prstGeom prst="rect">
            <a:avLst/>
          </a:prstGeom>
        </p:spPr>
        <p:txBody>
          <a:bodyPr vert="horz" wrap="square" lIns="0" tIns="15241" rIns="0" bIns="0" rtlCol="0">
            <a:spAutoFit/>
          </a:bodyPr>
          <a:lstStyle/>
          <a:p>
            <a:pPr marL="342905" indent="-342905">
              <a:lnSpc>
                <a:spcPct val="107000"/>
              </a:lnSpc>
              <a:spcAft>
                <a:spcPts val="799"/>
              </a:spcAft>
            </a:pPr>
            <a:r>
              <a:rPr lang="en-IN" sz="1100" b="0" kern="100" dirty="0">
                <a:latin typeface="Calibri" panose="020F0502020204030204" pitchFamily="34" charset="0"/>
                <a:ea typeface="Calibri" panose="020F0502020204030204" pitchFamily="34" charset="0"/>
                <a:cs typeface="Times New Roman" panose="02020603050405020304" pitchFamily="18" charset="0"/>
              </a:rPr>
              <a:t>2) Relacing values – with 0.</a:t>
            </a:r>
          </a:p>
        </p:txBody>
      </p:sp>
      <p:pic>
        <p:nvPicPr>
          <p:cNvPr id="6" name="Picture 5">
            <a:extLst>
              <a:ext uri="{FF2B5EF4-FFF2-40B4-BE49-F238E27FC236}">
                <a16:creationId xmlns:a16="http://schemas.microsoft.com/office/drawing/2014/main" id="{8EACBF8D-5D62-FEEA-B0AE-55DC584D317D}"/>
              </a:ext>
            </a:extLst>
          </p:cNvPr>
          <p:cNvPicPr>
            <a:picLocks noChangeAspect="1"/>
          </p:cNvPicPr>
          <p:nvPr/>
        </p:nvPicPr>
        <p:blipFill rotWithShape="1">
          <a:blip r:embed="rId2">
            <a:extLst>
              <a:ext uri="{28A0092B-C50C-407E-A947-70E740481C1C}">
                <a14:useLocalDpi xmlns:a14="http://schemas.microsoft.com/office/drawing/2010/main" val="0"/>
              </a:ext>
            </a:extLst>
          </a:blip>
          <a:srcRect l="23225" t="15280" b="18463"/>
          <a:stretch/>
        </p:blipFill>
        <p:spPr bwMode="auto">
          <a:xfrm>
            <a:off x="134620" y="457566"/>
            <a:ext cx="3249931" cy="314105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AC8DFBE2-97A3-0C80-830E-9A984C5958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19" t="20421" r="3178" b="15098"/>
          <a:stretch/>
        </p:blipFill>
        <p:spPr bwMode="auto">
          <a:xfrm>
            <a:off x="3479800" y="452033"/>
            <a:ext cx="3249931" cy="31465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2982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032000" y="171670"/>
            <a:ext cx="2133600" cy="187488"/>
          </a:xfrm>
          <a:prstGeom prst="rect">
            <a:avLst/>
          </a:prstGeom>
        </p:spPr>
        <p:txBody>
          <a:bodyPr vert="horz" wrap="square" lIns="0" tIns="15241" rIns="0" bIns="0" rtlCol="0">
            <a:spAutoFit/>
          </a:bodyPr>
          <a:lstStyle/>
          <a:p>
            <a:pPr>
              <a:lnSpc>
                <a:spcPct val="107000"/>
              </a:lnSpc>
              <a:spcAft>
                <a:spcPts val="799"/>
              </a:spcAft>
            </a:pPr>
            <a:r>
              <a:rPr lang="en-IN" sz="1100" b="0" kern="100" dirty="0">
                <a:latin typeface="Calibri" panose="020F0502020204030204" pitchFamily="34" charset="0"/>
                <a:ea typeface="Calibri" panose="020F0502020204030204" pitchFamily="34" charset="0"/>
                <a:cs typeface="Times New Roman" panose="02020603050405020304" pitchFamily="18" charset="0"/>
              </a:rPr>
              <a:t>3) Split the * symbol from column.</a:t>
            </a:r>
            <a:endParaRPr sz="1100" b="0" dirty="0"/>
          </a:p>
        </p:txBody>
      </p:sp>
      <p:pic>
        <p:nvPicPr>
          <p:cNvPr id="7" name="Picture 6">
            <a:extLst>
              <a:ext uri="{FF2B5EF4-FFF2-40B4-BE49-F238E27FC236}">
                <a16:creationId xmlns:a16="http://schemas.microsoft.com/office/drawing/2014/main" id="{E835BC91-F7E5-D78F-2865-C2B981580A3F}"/>
              </a:ext>
            </a:extLst>
          </p:cNvPr>
          <p:cNvPicPr>
            <a:picLocks noChangeAspect="1"/>
          </p:cNvPicPr>
          <p:nvPr/>
        </p:nvPicPr>
        <p:blipFill rotWithShape="1">
          <a:blip r:embed="rId2">
            <a:extLst>
              <a:ext uri="{28A0092B-C50C-407E-A947-70E740481C1C}">
                <a14:useLocalDpi xmlns:a14="http://schemas.microsoft.com/office/drawing/2010/main" val="0"/>
              </a:ext>
            </a:extLst>
          </a:blip>
          <a:srcRect l="55305" t="14289" r="509" b="15855"/>
          <a:stretch/>
        </p:blipFill>
        <p:spPr bwMode="auto">
          <a:xfrm>
            <a:off x="274447" y="431800"/>
            <a:ext cx="2895601" cy="32766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801D724-6EBC-37F1-6CD3-2548BE5FC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496" t="12872" b="13288"/>
          <a:stretch/>
        </p:blipFill>
        <p:spPr bwMode="auto">
          <a:xfrm>
            <a:off x="3252216" y="431801"/>
            <a:ext cx="3504184" cy="3276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8795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1"/>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260600" y="68834"/>
            <a:ext cx="1447800" cy="249427"/>
          </a:xfrm>
          <a:prstGeom prst="rect">
            <a:avLst/>
          </a:prstGeom>
        </p:spPr>
        <p:txBody>
          <a:bodyPr vert="horz" wrap="square" lIns="0" tIns="75565" rIns="0" bIns="0" rtlCol="0">
            <a:spAutoFit/>
          </a:bodyPr>
          <a:lstStyle/>
          <a:p>
            <a:pPr marL="342905" indent="-342905">
              <a:lnSpc>
                <a:spcPct val="107000"/>
              </a:lnSpc>
              <a:spcAft>
                <a:spcPts val="799"/>
              </a:spcAft>
            </a:pPr>
            <a:r>
              <a:rPr lang="en-IN" sz="1100" b="0" kern="100" dirty="0">
                <a:latin typeface="Calibri" panose="020F0502020204030204" pitchFamily="34" charset="0"/>
                <a:ea typeface="Calibri" panose="020F0502020204030204" pitchFamily="34" charset="0"/>
                <a:cs typeface="Times New Roman" panose="02020603050405020304" pitchFamily="18" charset="0"/>
              </a:rPr>
              <a:t>4) Change the data type.</a:t>
            </a:r>
          </a:p>
        </p:txBody>
      </p:sp>
      <p:pic>
        <p:nvPicPr>
          <p:cNvPr id="6" name="Picture 5">
            <a:extLst>
              <a:ext uri="{FF2B5EF4-FFF2-40B4-BE49-F238E27FC236}">
                <a16:creationId xmlns:a16="http://schemas.microsoft.com/office/drawing/2014/main" id="{3F58529B-B158-F36F-F390-EAB3D4B5A0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92" t="18244" b="14302"/>
          <a:stretch/>
        </p:blipFill>
        <p:spPr bwMode="auto">
          <a:xfrm>
            <a:off x="279400" y="407922"/>
            <a:ext cx="6400800" cy="33004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6911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6" name="object 6"/>
          <p:cNvSpPr txBox="1"/>
          <p:nvPr/>
        </p:nvSpPr>
        <p:spPr>
          <a:xfrm>
            <a:off x="2794000" y="1"/>
            <a:ext cx="1066800" cy="185306"/>
          </a:xfrm>
          <a:prstGeom prst="rect">
            <a:avLst/>
          </a:prstGeom>
        </p:spPr>
        <p:txBody>
          <a:bodyPr vert="horz" wrap="square" lIns="0" tIns="12064" rIns="0" bIns="0" rtlCol="0">
            <a:spAutoFit/>
          </a:bodyPr>
          <a:lstStyle/>
          <a:p>
            <a:pPr>
              <a:lnSpc>
                <a:spcPct val="107000"/>
              </a:lnSpc>
              <a:spcAft>
                <a:spcPts val="799"/>
              </a:spcAft>
            </a:pPr>
            <a:r>
              <a:rPr lang="en-IN" sz="1100" kern="100" dirty="0">
                <a:latin typeface="Calibri" panose="020F0502020204030204" pitchFamily="34" charset="0"/>
                <a:ea typeface="Calibri" panose="020F0502020204030204" pitchFamily="34" charset="0"/>
                <a:cs typeface="Times New Roman" panose="02020603050405020304" pitchFamily="18" charset="0"/>
              </a:rPr>
              <a:t>5) Cleaned data.</a:t>
            </a:r>
          </a:p>
        </p:txBody>
      </p:sp>
      <p:pic>
        <p:nvPicPr>
          <p:cNvPr id="4" name="Picture 3">
            <a:extLst>
              <a:ext uri="{FF2B5EF4-FFF2-40B4-BE49-F238E27FC236}">
                <a16:creationId xmlns:a16="http://schemas.microsoft.com/office/drawing/2014/main" id="{F3162A3E-18DF-657C-F890-74FE093EF6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bwMode="auto">
          <a:xfrm>
            <a:off x="259584" y="190015"/>
            <a:ext cx="6530340" cy="35560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333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3632201" y="1219210"/>
            <a:ext cx="3052063" cy="1191225"/>
          </a:xfrm>
          <a:prstGeom prst="rect">
            <a:avLst/>
          </a:prstGeom>
        </p:spPr>
        <p:txBody>
          <a:bodyPr vert="horz" wrap="square" lIns="0" tIns="15241" rIns="0" bIns="0" rtlCol="0">
            <a:spAutoFit/>
          </a:bodyPr>
          <a:lstStyle/>
          <a:p>
            <a:pPr>
              <a:lnSpc>
                <a:spcPct val="107000"/>
              </a:lnSpc>
              <a:spcAft>
                <a:spcPts val="799"/>
              </a:spcAft>
            </a:pPr>
            <a:r>
              <a:rPr lang="en-US" sz="1200" b="0" dirty="0">
                <a:solidFill>
                  <a:srgbClr val="FF5050"/>
                </a:solidFill>
                <a:latin typeface="Söhne"/>
              </a:rPr>
              <a:t>In Power BI, a pie chart is a visualization that is used to represent data as a circular graph, divided into slices to illustrate the proportions of different categories or values within a whole. Pie charts are commonly used to display the relative distribution or composition of data points.</a:t>
            </a:r>
            <a:endParaRPr sz="1100" b="0" dirty="0">
              <a:solidFill>
                <a:srgbClr val="FF5050"/>
              </a:solidFill>
            </a:endParaRPr>
          </a:p>
        </p:txBody>
      </p:sp>
      <p:pic>
        <p:nvPicPr>
          <p:cNvPr id="9" name="Picture 8">
            <a:extLst>
              <a:ext uri="{FF2B5EF4-FFF2-40B4-BE49-F238E27FC236}">
                <a16:creationId xmlns:a16="http://schemas.microsoft.com/office/drawing/2014/main" id="{0363CCF1-0791-CD33-F009-79394BCFF7A5}"/>
              </a:ext>
            </a:extLst>
          </p:cNvPr>
          <p:cNvPicPr>
            <a:picLocks noChangeAspect="1"/>
          </p:cNvPicPr>
          <p:nvPr/>
        </p:nvPicPr>
        <p:blipFill rotWithShape="1">
          <a:blip r:embed="rId2"/>
          <a:srcRect r="22424"/>
          <a:stretch/>
        </p:blipFill>
        <p:spPr>
          <a:xfrm>
            <a:off x="66675" y="279402"/>
            <a:ext cx="2899664" cy="2244887"/>
          </a:xfrm>
          <a:prstGeom prst="rect">
            <a:avLst/>
          </a:prstGeom>
        </p:spPr>
      </p:pic>
      <p:sp>
        <p:nvSpPr>
          <p:cNvPr id="10" name="TextBox 9">
            <a:extLst>
              <a:ext uri="{FF2B5EF4-FFF2-40B4-BE49-F238E27FC236}">
                <a16:creationId xmlns:a16="http://schemas.microsoft.com/office/drawing/2014/main" id="{15F75121-7214-FC45-6976-556A800CFB46}"/>
              </a:ext>
            </a:extLst>
          </p:cNvPr>
          <p:cNvSpPr txBox="1"/>
          <p:nvPr/>
        </p:nvSpPr>
        <p:spPr>
          <a:xfrm>
            <a:off x="4318000" y="736600"/>
            <a:ext cx="1143000" cy="369332"/>
          </a:xfrm>
          <a:prstGeom prst="rect">
            <a:avLst/>
          </a:prstGeom>
          <a:noFill/>
        </p:spPr>
        <p:txBody>
          <a:bodyPr wrap="square" rtlCol="0">
            <a:spAutoFit/>
          </a:bodyPr>
          <a:lstStyle/>
          <a:p>
            <a:r>
              <a:rPr lang="en-IN" dirty="0"/>
              <a:t>Pie Chart</a:t>
            </a:r>
          </a:p>
        </p:txBody>
      </p:sp>
    </p:spTree>
    <p:extLst>
      <p:ext uri="{BB962C8B-B14F-4D97-AF65-F5344CB8AC3E}">
        <p14:creationId xmlns:p14="http://schemas.microsoft.com/office/powerpoint/2010/main" val="778923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1"/>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7" name="Title 6">
            <a:extLst>
              <a:ext uri="{FF2B5EF4-FFF2-40B4-BE49-F238E27FC236}">
                <a16:creationId xmlns:a16="http://schemas.microsoft.com/office/drawing/2014/main" id="{B496F7D7-3587-8CC3-B7B6-020137B0EAEE}"/>
              </a:ext>
            </a:extLst>
          </p:cNvPr>
          <p:cNvSpPr>
            <a:spLocks noGrp="1"/>
          </p:cNvSpPr>
          <p:nvPr>
            <p:ph type="title"/>
          </p:nvPr>
        </p:nvSpPr>
        <p:spPr>
          <a:xfrm>
            <a:off x="2516823" y="129539"/>
            <a:ext cx="1524000" cy="283219"/>
          </a:xfrm>
        </p:spPr>
        <p:txBody>
          <a:bodyPr/>
          <a:lstStyle/>
          <a:p>
            <a:pPr>
              <a:lnSpc>
                <a:spcPct val="107000"/>
              </a:lnSpc>
              <a:spcAft>
                <a:spcPts val="799"/>
              </a:spcAft>
            </a:pPr>
            <a:r>
              <a:rPr lang="en-IN" sz="1800" kern="100" dirty="0">
                <a:latin typeface="Calibri" panose="020F0502020204030204" pitchFamily="34" charset="0"/>
                <a:ea typeface="Calibri" panose="020F0502020204030204" pitchFamily="34" charset="0"/>
                <a:cs typeface="Times New Roman" panose="02020603050405020304" pitchFamily="18" charset="0"/>
              </a:rPr>
              <a:t>Gauge Chart</a:t>
            </a:r>
          </a:p>
        </p:txBody>
      </p:sp>
      <p:pic>
        <p:nvPicPr>
          <p:cNvPr id="6" name="Picture 5">
            <a:extLst>
              <a:ext uri="{FF2B5EF4-FFF2-40B4-BE49-F238E27FC236}">
                <a16:creationId xmlns:a16="http://schemas.microsoft.com/office/drawing/2014/main" id="{20B9D468-B58A-ABED-4C9E-173D617F498F}"/>
              </a:ext>
            </a:extLst>
          </p:cNvPr>
          <p:cNvPicPr>
            <a:picLocks noChangeAspect="1"/>
          </p:cNvPicPr>
          <p:nvPr/>
        </p:nvPicPr>
        <p:blipFill>
          <a:blip r:embed="rId2"/>
          <a:stretch>
            <a:fillRect/>
          </a:stretch>
        </p:blipFill>
        <p:spPr>
          <a:xfrm>
            <a:off x="3098801" y="1270002"/>
            <a:ext cx="3604818" cy="2512061"/>
          </a:xfrm>
          <a:prstGeom prst="rect">
            <a:avLst/>
          </a:prstGeom>
        </p:spPr>
      </p:pic>
      <p:sp>
        <p:nvSpPr>
          <p:cNvPr id="8" name="TextBox 7">
            <a:extLst>
              <a:ext uri="{FF2B5EF4-FFF2-40B4-BE49-F238E27FC236}">
                <a16:creationId xmlns:a16="http://schemas.microsoft.com/office/drawing/2014/main" id="{45720AAC-81EA-959F-7EFA-05D36686D9B1}"/>
              </a:ext>
            </a:extLst>
          </p:cNvPr>
          <p:cNvSpPr txBox="1"/>
          <p:nvPr/>
        </p:nvSpPr>
        <p:spPr>
          <a:xfrm>
            <a:off x="127000" y="550672"/>
            <a:ext cx="2667000" cy="2123658"/>
          </a:xfrm>
          <a:prstGeom prst="rect">
            <a:avLst/>
          </a:prstGeom>
          <a:noFill/>
        </p:spPr>
        <p:txBody>
          <a:bodyPr wrap="square" rtlCol="0">
            <a:spAutoFit/>
          </a:bodyPr>
          <a:lstStyle/>
          <a:p>
            <a:r>
              <a:rPr lang="en-US" sz="1200" dirty="0">
                <a:solidFill>
                  <a:srgbClr val="FF5050"/>
                </a:solidFill>
                <a:latin typeface="Söhne"/>
              </a:rPr>
              <a:t>In Power BI, a gauge chart is a visualization that resembles a speedometer or dial gauge. It is used to display a single value within a given range and provide a visual representation of how that value compares to predefined thresholds or targets. Gauge charts are commonly used to convey performance indicators, progress towards goals, or to represent KPIs (Key Performance Indicators).</a:t>
            </a:r>
            <a:endParaRPr lang="en-IN" sz="1200" dirty="0">
              <a:solidFill>
                <a:srgbClr val="FF5050"/>
              </a:solidFill>
            </a:endParaRPr>
          </a:p>
        </p:txBody>
      </p:sp>
    </p:spTree>
    <p:extLst>
      <p:ext uri="{BB962C8B-B14F-4D97-AF65-F5344CB8AC3E}">
        <p14:creationId xmlns:p14="http://schemas.microsoft.com/office/powerpoint/2010/main" val="28615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7" y="3775725"/>
            <a:ext cx="3479800" cy="133350"/>
          </a:xfrm>
          <a:custGeom>
            <a:avLst/>
            <a:gdLst/>
            <a:ahLst/>
            <a:cxnLst/>
            <a:rect l="l" t="t" r="r" b="b"/>
            <a:pathLst>
              <a:path w="3479800" h="133350">
                <a:moveTo>
                  <a:pt x="3479799" y="133107"/>
                </a:moveTo>
                <a:lnTo>
                  <a:pt x="0" y="133107"/>
                </a:lnTo>
                <a:lnTo>
                  <a:pt x="0" y="0"/>
                </a:lnTo>
                <a:lnTo>
                  <a:pt x="3479799" y="0"/>
                </a:lnTo>
                <a:lnTo>
                  <a:pt x="3479799" y="133107"/>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032001" y="21740"/>
            <a:ext cx="1904999" cy="289181"/>
          </a:xfrm>
          <a:prstGeom prst="rect">
            <a:avLst/>
          </a:prstGeom>
        </p:spPr>
        <p:txBody>
          <a:bodyPr vert="horz" wrap="square" lIns="0" tIns="12064" rIns="0" bIns="0" rtlCol="0">
            <a:spAutoFit/>
          </a:bodyPr>
          <a:lstStyle/>
          <a:p>
            <a:pPr marL="12700">
              <a:spcBef>
                <a:spcPts val="95"/>
              </a:spcBef>
            </a:pPr>
            <a:r>
              <a:rPr lang="en-IN" sz="1800" dirty="0"/>
              <a:t>Tree Map Chart</a:t>
            </a:r>
            <a:endParaRPr sz="1800" dirty="0"/>
          </a:p>
        </p:txBody>
      </p:sp>
      <p:pic>
        <p:nvPicPr>
          <p:cNvPr id="6" name="Picture 5">
            <a:extLst>
              <a:ext uri="{FF2B5EF4-FFF2-40B4-BE49-F238E27FC236}">
                <a16:creationId xmlns:a16="http://schemas.microsoft.com/office/drawing/2014/main" id="{F86409F7-9056-7165-0C0D-06ABE67A7698}"/>
              </a:ext>
            </a:extLst>
          </p:cNvPr>
          <p:cNvPicPr>
            <a:picLocks noChangeAspect="1"/>
          </p:cNvPicPr>
          <p:nvPr/>
        </p:nvPicPr>
        <p:blipFill>
          <a:blip r:embed="rId2"/>
          <a:stretch>
            <a:fillRect/>
          </a:stretch>
        </p:blipFill>
        <p:spPr>
          <a:xfrm>
            <a:off x="50801" y="812800"/>
            <a:ext cx="3657600" cy="2864079"/>
          </a:xfrm>
          <a:prstGeom prst="rect">
            <a:avLst/>
          </a:prstGeom>
        </p:spPr>
      </p:pic>
      <p:sp>
        <p:nvSpPr>
          <p:cNvPr id="7" name="TextBox 6">
            <a:extLst>
              <a:ext uri="{FF2B5EF4-FFF2-40B4-BE49-F238E27FC236}">
                <a16:creationId xmlns:a16="http://schemas.microsoft.com/office/drawing/2014/main" id="{68CFAFB3-D6CC-2504-0F01-520CE511BCF5}"/>
              </a:ext>
            </a:extLst>
          </p:cNvPr>
          <p:cNvSpPr txBox="1"/>
          <p:nvPr/>
        </p:nvSpPr>
        <p:spPr>
          <a:xfrm>
            <a:off x="4394201" y="355602"/>
            <a:ext cx="2438399" cy="1938992"/>
          </a:xfrm>
          <a:prstGeom prst="rect">
            <a:avLst/>
          </a:prstGeom>
          <a:noFill/>
        </p:spPr>
        <p:txBody>
          <a:bodyPr wrap="square" rtlCol="0">
            <a:spAutoFit/>
          </a:bodyPr>
          <a:lstStyle/>
          <a:p>
            <a:r>
              <a:rPr lang="en-US" sz="1200" dirty="0">
                <a:solidFill>
                  <a:srgbClr val="FF5050"/>
                </a:solidFill>
                <a:latin typeface="Söhne"/>
              </a:rPr>
              <a:t>A tree map is a visualization that displays hierarchical data as a set of nested rectangles, with each rectangle representing a category or subgroup. The size of each rectangle represents a quantitative value, allowing users to compare the proportions and relative sizes of different categories within a hierarchy. </a:t>
            </a:r>
            <a:endParaRPr lang="en-IN" sz="1200" dirty="0">
              <a:solidFill>
                <a:srgbClr val="FF5050"/>
              </a:solidFill>
            </a:endParaRPr>
          </a:p>
        </p:txBody>
      </p:sp>
    </p:spTree>
    <p:extLst>
      <p:ext uri="{BB962C8B-B14F-4D97-AF65-F5344CB8AC3E}">
        <p14:creationId xmlns:p14="http://schemas.microsoft.com/office/powerpoint/2010/main" val="25115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pic>
        <p:nvPicPr>
          <p:cNvPr id="5" name="Picture 4">
            <a:extLst>
              <a:ext uri="{FF2B5EF4-FFF2-40B4-BE49-F238E27FC236}">
                <a16:creationId xmlns:a16="http://schemas.microsoft.com/office/drawing/2014/main" id="{D026F0DD-02CF-0425-FA91-9E516FCCFA5D}"/>
              </a:ext>
            </a:extLst>
          </p:cNvPr>
          <p:cNvPicPr>
            <a:picLocks noChangeAspect="1"/>
          </p:cNvPicPr>
          <p:nvPr/>
        </p:nvPicPr>
        <p:blipFill>
          <a:blip r:embed="rId2"/>
          <a:stretch>
            <a:fillRect/>
          </a:stretch>
        </p:blipFill>
        <p:spPr>
          <a:xfrm>
            <a:off x="3494024" y="965200"/>
            <a:ext cx="3200400" cy="2743202"/>
          </a:xfrm>
          <a:prstGeom prst="rect">
            <a:avLst/>
          </a:prstGeom>
        </p:spPr>
      </p:pic>
      <p:sp>
        <p:nvSpPr>
          <p:cNvPr id="8" name="TextBox 7">
            <a:extLst>
              <a:ext uri="{FF2B5EF4-FFF2-40B4-BE49-F238E27FC236}">
                <a16:creationId xmlns:a16="http://schemas.microsoft.com/office/drawing/2014/main" id="{2281A2BD-3902-4F05-BCE4-D8495F5125C6}"/>
              </a:ext>
            </a:extLst>
          </p:cNvPr>
          <p:cNvSpPr txBox="1"/>
          <p:nvPr/>
        </p:nvSpPr>
        <p:spPr>
          <a:xfrm>
            <a:off x="2413001" y="127001"/>
            <a:ext cx="1676400" cy="369332"/>
          </a:xfrm>
          <a:prstGeom prst="rect">
            <a:avLst/>
          </a:prstGeom>
          <a:noFill/>
        </p:spPr>
        <p:txBody>
          <a:bodyPr wrap="square" rtlCol="0">
            <a:spAutoFit/>
          </a:bodyPr>
          <a:lstStyle/>
          <a:p>
            <a:r>
              <a:rPr lang="en-IN" dirty="0"/>
              <a:t>Funnel Chart</a:t>
            </a:r>
          </a:p>
        </p:txBody>
      </p:sp>
      <p:sp>
        <p:nvSpPr>
          <p:cNvPr id="9" name="TextBox 8">
            <a:extLst>
              <a:ext uri="{FF2B5EF4-FFF2-40B4-BE49-F238E27FC236}">
                <a16:creationId xmlns:a16="http://schemas.microsoft.com/office/drawing/2014/main" id="{65C7C766-9371-5466-6235-F17BC0259213}"/>
              </a:ext>
            </a:extLst>
          </p:cNvPr>
          <p:cNvSpPr txBox="1"/>
          <p:nvPr/>
        </p:nvSpPr>
        <p:spPr>
          <a:xfrm>
            <a:off x="355601" y="660401"/>
            <a:ext cx="2743200" cy="1938992"/>
          </a:xfrm>
          <a:prstGeom prst="rect">
            <a:avLst/>
          </a:prstGeom>
          <a:noFill/>
        </p:spPr>
        <p:txBody>
          <a:bodyPr wrap="square" rtlCol="0">
            <a:spAutoFit/>
          </a:bodyPr>
          <a:lstStyle/>
          <a:p>
            <a:r>
              <a:rPr lang="en-US" sz="1200" dirty="0">
                <a:solidFill>
                  <a:srgbClr val="FF5050"/>
                </a:solidFill>
                <a:latin typeface="Söhne"/>
              </a:rPr>
              <a:t>A funnel chart is a visualization that represents a series of stages or steps in a process, showing the progressive reduction or conversion of data or values as they move through the stages. Funnel charts are commonly used to analyze and visualize the flow or conversion rates of a process, such as sales pipelines, marketing campaigns, or customer journeys.</a:t>
            </a:r>
            <a:endParaRPr lang="en-IN" sz="1200" dirty="0">
              <a:solidFill>
                <a:srgbClr val="FF5050"/>
              </a:solidFill>
            </a:endParaRPr>
          </a:p>
        </p:txBody>
      </p:sp>
    </p:spTree>
    <p:extLst>
      <p:ext uri="{BB962C8B-B14F-4D97-AF65-F5344CB8AC3E}">
        <p14:creationId xmlns:p14="http://schemas.microsoft.com/office/powerpoint/2010/main" val="1765832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14346" y="3772040"/>
            <a:ext cx="1739899"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a:p>
        </p:txBody>
      </p:sp>
      <p:sp>
        <p:nvSpPr>
          <p:cNvPr id="3" name="object 3"/>
          <p:cNvSpPr/>
          <p:nvPr/>
        </p:nvSpPr>
        <p:spPr>
          <a:xfrm>
            <a:off x="5214346" y="3565"/>
            <a:ext cx="1739899" cy="129540"/>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a:p>
        </p:txBody>
      </p:sp>
      <p:pic>
        <p:nvPicPr>
          <p:cNvPr id="8" name="Picture 7">
            <a:extLst>
              <a:ext uri="{FF2B5EF4-FFF2-40B4-BE49-F238E27FC236}">
                <a16:creationId xmlns:a16="http://schemas.microsoft.com/office/drawing/2014/main" id="{3651FA8D-0096-D507-D68B-6CA87BA1500E}"/>
              </a:ext>
            </a:extLst>
          </p:cNvPr>
          <p:cNvPicPr>
            <a:picLocks noChangeAspect="1"/>
          </p:cNvPicPr>
          <p:nvPr/>
        </p:nvPicPr>
        <p:blipFill>
          <a:blip r:embed="rId2"/>
          <a:stretch>
            <a:fillRect/>
          </a:stretch>
        </p:blipFill>
        <p:spPr>
          <a:xfrm>
            <a:off x="110958" y="431800"/>
            <a:ext cx="3597851" cy="2870200"/>
          </a:xfrm>
          <a:prstGeom prst="rect">
            <a:avLst/>
          </a:prstGeom>
        </p:spPr>
      </p:pic>
      <p:sp>
        <p:nvSpPr>
          <p:cNvPr id="9" name="TextBox 8">
            <a:extLst>
              <a:ext uri="{FF2B5EF4-FFF2-40B4-BE49-F238E27FC236}">
                <a16:creationId xmlns:a16="http://schemas.microsoft.com/office/drawing/2014/main" id="{30BFAC49-69E9-7F87-DDD0-F73AB17F0CD1}"/>
              </a:ext>
            </a:extLst>
          </p:cNvPr>
          <p:cNvSpPr txBox="1"/>
          <p:nvPr/>
        </p:nvSpPr>
        <p:spPr>
          <a:xfrm>
            <a:off x="4927599" y="247135"/>
            <a:ext cx="1295401" cy="369332"/>
          </a:xfrm>
          <a:prstGeom prst="rect">
            <a:avLst/>
          </a:prstGeom>
          <a:noFill/>
        </p:spPr>
        <p:txBody>
          <a:bodyPr wrap="square" rtlCol="0">
            <a:spAutoFit/>
          </a:bodyPr>
          <a:lstStyle/>
          <a:p>
            <a:r>
              <a:rPr lang="en-IN" dirty="0"/>
              <a:t>Area Chart</a:t>
            </a:r>
          </a:p>
        </p:txBody>
      </p:sp>
      <p:sp>
        <p:nvSpPr>
          <p:cNvPr id="10" name="TextBox 9">
            <a:extLst>
              <a:ext uri="{FF2B5EF4-FFF2-40B4-BE49-F238E27FC236}">
                <a16:creationId xmlns:a16="http://schemas.microsoft.com/office/drawing/2014/main" id="{8515BEA1-6733-08EF-9C0C-6422FBE7DE86}"/>
              </a:ext>
            </a:extLst>
          </p:cNvPr>
          <p:cNvSpPr txBox="1"/>
          <p:nvPr/>
        </p:nvSpPr>
        <p:spPr>
          <a:xfrm>
            <a:off x="4394200" y="736601"/>
            <a:ext cx="2286000" cy="2123658"/>
          </a:xfrm>
          <a:prstGeom prst="rect">
            <a:avLst/>
          </a:prstGeom>
          <a:noFill/>
        </p:spPr>
        <p:txBody>
          <a:bodyPr wrap="square" rtlCol="0">
            <a:spAutoFit/>
          </a:bodyPr>
          <a:lstStyle/>
          <a:p>
            <a:r>
              <a:rPr lang="en-US" sz="1200" dirty="0">
                <a:solidFill>
                  <a:srgbClr val="FF5050"/>
                </a:solidFill>
                <a:latin typeface="Söhne"/>
              </a:rPr>
              <a:t>An area chart is a visualization that displays the quantitative data as an area between the x-axis and the line that represents the data values. Area charts are commonly used for the following purposes:1) </a:t>
            </a:r>
            <a:r>
              <a:rPr lang="en-IN" sz="1200" dirty="0">
                <a:solidFill>
                  <a:srgbClr val="FF5050"/>
                </a:solidFill>
                <a:latin typeface="Söhne"/>
              </a:rPr>
              <a:t>Trend Analysis.</a:t>
            </a:r>
          </a:p>
          <a:p>
            <a:r>
              <a:rPr lang="en-IN" sz="1200" dirty="0">
                <a:solidFill>
                  <a:srgbClr val="FF5050"/>
                </a:solidFill>
                <a:latin typeface="Söhne"/>
              </a:rPr>
              <a:t>2) </a:t>
            </a:r>
            <a:r>
              <a:rPr lang="en-US" sz="1200" dirty="0">
                <a:solidFill>
                  <a:srgbClr val="FF5050"/>
                </a:solidFill>
                <a:latin typeface="Söhne"/>
              </a:rPr>
              <a:t>Comparison of Multiple Data Series</a:t>
            </a:r>
            <a:r>
              <a:rPr lang="en-IN" sz="1200" dirty="0">
                <a:solidFill>
                  <a:srgbClr val="FF5050"/>
                </a:solidFill>
                <a:latin typeface="Söhne"/>
              </a:rPr>
              <a:t>.</a:t>
            </a:r>
          </a:p>
          <a:p>
            <a:r>
              <a:rPr lang="en-IN" sz="1200" dirty="0">
                <a:solidFill>
                  <a:srgbClr val="FF5050"/>
                </a:solidFill>
                <a:latin typeface="Söhne"/>
              </a:rPr>
              <a:t>3) Data Comparison with Baselines.</a:t>
            </a:r>
          </a:p>
        </p:txBody>
      </p:sp>
    </p:spTree>
    <p:extLst>
      <p:ext uri="{BB962C8B-B14F-4D97-AF65-F5344CB8AC3E}">
        <p14:creationId xmlns:p14="http://schemas.microsoft.com/office/powerpoint/2010/main" val="783847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47" y="3775725"/>
            <a:ext cx="3479800" cy="133350"/>
          </a:xfrm>
          <a:custGeom>
            <a:avLst/>
            <a:gdLst/>
            <a:ahLst/>
            <a:cxnLst/>
            <a:rect l="l" t="t" r="r" b="b"/>
            <a:pathLst>
              <a:path w="3479800" h="133350">
                <a:moveTo>
                  <a:pt x="3479799" y="133107"/>
                </a:moveTo>
                <a:lnTo>
                  <a:pt x="0" y="133107"/>
                </a:lnTo>
                <a:lnTo>
                  <a:pt x="0" y="0"/>
                </a:lnTo>
                <a:lnTo>
                  <a:pt x="3479799" y="0"/>
                </a:lnTo>
                <a:lnTo>
                  <a:pt x="3479799" y="133107"/>
                </a:lnTo>
                <a:close/>
              </a:path>
            </a:pathLst>
          </a:custGeom>
          <a:solidFill>
            <a:srgbClr val="DA7462"/>
          </a:solidFill>
        </p:spPr>
        <p:txBody>
          <a:bodyPr wrap="square" lIns="0" tIns="0" rIns="0" bIns="0" rtlCol="0"/>
          <a:lstStyle/>
          <a:p>
            <a:endParaRPr/>
          </a:p>
        </p:txBody>
      </p:sp>
      <p:sp>
        <p:nvSpPr>
          <p:cNvPr id="3" name="object 3"/>
          <p:cNvSpPr/>
          <p:nvPr/>
        </p:nvSpPr>
        <p:spPr>
          <a:xfrm>
            <a:off x="1003968" y="1297573"/>
            <a:ext cx="507366" cy="99060"/>
          </a:xfrm>
          <a:custGeom>
            <a:avLst/>
            <a:gdLst/>
            <a:ahLst/>
            <a:cxnLst/>
            <a:rect l="l" t="t" r="r" b="b"/>
            <a:pathLst>
              <a:path w="507365" h="99059">
                <a:moveTo>
                  <a:pt x="15500" y="96288"/>
                </a:moveTo>
                <a:lnTo>
                  <a:pt x="0" y="96288"/>
                </a:lnTo>
                <a:lnTo>
                  <a:pt x="0" y="0"/>
                </a:lnTo>
                <a:lnTo>
                  <a:pt x="42040" y="0"/>
                </a:lnTo>
                <a:lnTo>
                  <a:pt x="49211" y="2751"/>
                </a:lnTo>
                <a:lnTo>
                  <a:pt x="60032" y="13746"/>
                </a:lnTo>
                <a:lnTo>
                  <a:pt x="15500" y="13746"/>
                </a:lnTo>
                <a:lnTo>
                  <a:pt x="15500" y="47770"/>
                </a:lnTo>
                <a:lnTo>
                  <a:pt x="59932" y="47770"/>
                </a:lnTo>
                <a:lnTo>
                  <a:pt x="48636" y="58797"/>
                </a:lnTo>
                <a:lnTo>
                  <a:pt x="41227" y="61549"/>
                </a:lnTo>
                <a:lnTo>
                  <a:pt x="15500" y="61549"/>
                </a:lnTo>
                <a:lnTo>
                  <a:pt x="15500" y="96288"/>
                </a:lnTo>
                <a:close/>
              </a:path>
              <a:path w="507365" h="99059">
                <a:moveTo>
                  <a:pt x="59932" y="47770"/>
                </a:moveTo>
                <a:lnTo>
                  <a:pt x="36916" y="47770"/>
                </a:lnTo>
                <a:lnTo>
                  <a:pt x="40772" y="46383"/>
                </a:lnTo>
                <a:lnTo>
                  <a:pt x="45950" y="40837"/>
                </a:lnTo>
                <a:lnTo>
                  <a:pt x="47250" y="36580"/>
                </a:lnTo>
                <a:lnTo>
                  <a:pt x="47250" y="25076"/>
                </a:lnTo>
                <a:lnTo>
                  <a:pt x="45950" y="20787"/>
                </a:lnTo>
                <a:lnTo>
                  <a:pt x="40772" y="15154"/>
                </a:lnTo>
                <a:lnTo>
                  <a:pt x="36916" y="13746"/>
                </a:lnTo>
                <a:lnTo>
                  <a:pt x="60043" y="13756"/>
                </a:lnTo>
                <a:lnTo>
                  <a:pt x="62751" y="21285"/>
                </a:lnTo>
                <a:lnTo>
                  <a:pt x="62751" y="40306"/>
                </a:lnTo>
                <a:lnTo>
                  <a:pt x="59932" y="47770"/>
                </a:lnTo>
                <a:close/>
              </a:path>
              <a:path w="507365" h="99059">
                <a:moveTo>
                  <a:pt x="102660" y="98432"/>
                </a:moveTo>
                <a:lnTo>
                  <a:pt x="89727" y="98432"/>
                </a:lnTo>
                <a:lnTo>
                  <a:pt x="83920" y="96873"/>
                </a:lnTo>
                <a:lnTo>
                  <a:pt x="62408" y="55407"/>
                </a:lnTo>
                <a:lnTo>
                  <a:pt x="63827" y="49276"/>
                </a:lnTo>
                <a:lnTo>
                  <a:pt x="69524" y="38400"/>
                </a:lnTo>
                <a:lnTo>
                  <a:pt x="73500" y="34132"/>
                </a:lnTo>
                <a:lnTo>
                  <a:pt x="83722" y="27903"/>
                </a:lnTo>
                <a:lnTo>
                  <a:pt x="89456" y="26354"/>
                </a:lnTo>
                <a:lnTo>
                  <a:pt x="102389" y="26354"/>
                </a:lnTo>
                <a:lnTo>
                  <a:pt x="108214" y="27914"/>
                </a:lnTo>
                <a:lnTo>
                  <a:pt x="118495" y="34132"/>
                </a:lnTo>
                <a:lnTo>
                  <a:pt x="122484" y="38422"/>
                </a:lnTo>
                <a:lnTo>
                  <a:pt x="123363" y="40101"/>
                </a:lnTo>
                <a:lnTo>
                  <a:pt x="92294" y="40101"/>
                </a:lnTo>
                <a:lnTo>
                  <a:pt x="89066" y="41032"/>
                </a:lnTo>
                <a:lnTo>
                  <a:pt x="83390" y="44737"/>
                </a:lnTo>
                <a:lnTo>
                  <a:pt x="81126" y="47358"/>
                </a:lnTo>
                <a:lnTo>
                  <a:pt x="77822" y="54031"/>
                </a:lnTo>
                <a:lnTo>
                  <a:pt x="76999" y="57876"/>
                </a:lnTo>
                <a:lnTo>
                  <a:pt x="77064" y="67008"/>
                </a:lnTo>
                <a:lnTo>
                  <a:pt x="92294" y="84654"/>
                </a:lnTo>
                <a:lnTo>
                  <a:pt x="123483" y="84654"/>
                </a:lnTo>
                <a:lnTo>
                  <a:pt x="122613" y="86333"/>
                </a:lnTo>
                <a:lnTo>
                  <a:pt x="118638" y="90633"/>
                </a:lnTo>
                <a:lnTo>
                  <a:pt x="108434" y="96873"/>
                </a:lnTo>
                <a:lnTo>
                  <a:pt x="102660" y="98432"/>
                </a:lnTo>
                <a:close/>
              </a:path>
              <a:path w="507365" h="99059">
                <a:moveTo>
                  <a:pt x="264434" y="98432"/>
                </a:moveTo>
                <a:lnTo>
                  <a:pt x="250829" y="98432"/>
                </a:lnTo>
                <a:lnTo>
                  <a:pt x="244979" y="96873"/>
                </a:lnTo>
                <a:lnTo>
                  <a:pt x="234710" y="90633"/>
                </a:lnTo>
                <a:lnTo>
                  <a:pt x="230680" y="86311"/>
                </a:lnTo>
                <a:lnTo>
                  <a:pt x="224907" y="75371"/>
                </a:lnTo>
                <a:lnTo>
                  <a:pt x="223467" y="69218"/>
                </a:lnTo>
                <a:lnTo>
                  <a:pt x="223499" y="55407"/>
                </a:lnTo>
                <a:lnTo>
                  <a:pt x="250515" y="26354"/>
                </a:lnTo>
                <a:lnTo>
                  <a:pt x="263080" y="26354"/>
                </a:lnTo>
                <a:lnTo>
                  <a:pt x="268616" y="27860"/>
                </a:lnTo>
                <a:lnTo>
                  <a:pt x="278538" y="33861"/>
                </a:lnTo>
                <a:lnTo>
                  <a:pt x="282416" y="37945"/>
                </a:lnTo>
                <a:lnTo>
                  <a:pt x="283584" y="40101"/>
                </a:lnTo>
                <a:lnTo>
                  <a:pt x="251966" y="40101"/>
                </a:lnTo>
                <a:lnTo>
                  <a:pt x="247861" y="41704"/>
                </a:lnTo>
                <a:lnTo>
                  <a:pt x="241448" y="48117"/>
                </a:lnTo>
                <a:lnTo>
                  <a:pt x="239596" y="51160"/>
                </a:lnTo>
                <a:lnTo>
                  <a:pt x="239098" y="54042"/>
                </a:lnTo>
                <a:lnTo>
                  <a:pt x="289433" y="54042"/>
                </a:lnTo>
                <a:lnTo>
                  <a:pt x="289435" y="62155"/>
                </a:lnTo>
                <a:lnTo>
                  <a:pt x="289305" y="64365"/>
                </a:lnTo>
                <a:lnTo>
                  <a:pt x="289045" y="67008"/>
                </a:lnTo>
                <a:lnTo>
                  <a:pt x="238220" y="67008"/>
                </a:lnTo>
                <a:lnTo>
                  <a:pt x="238415" y="70843"/>
                </a:lnTo>
                <a:lnTo>
                  <a:pt x="240181" y="74742"/>
                </a:lnTo>
                <a:lnTo>
                  <a:pt x="246875" y="82671"/>
                </a:lnTo>
                <a:lnTo>
                  <a:pt x="251414" y="84654"/>
                </a:lnTo>
                <a:lnTo>
                  <a:pt x="286862" y="84654"/>
                </a:lnTo>
                <a:lnTo>
                  <a:pt x="285622" y="86614"/>
                </a:lnTo>
                <a:lnTo>
                  <a:pt x="280953" y="91316"/>
                </a:lnTo>
                <a:lnTo>
                  <a:pt x="270554" y="97013"/>
                </a:lnTo>
                <a:lnTo>
                  <a:pt x="264434" y="98432"/>
                </a:lnTo>
                <a:close/>
              </a:path>
              <a:path w="507365" h="99059">
                <a:moveTo>
                  <a:pt x="162337" y="96288"/>
                </a:moveTo>
                <a:lnTo>
                  <a:pt x="149273" y="96288"/>
                </a:lnTo>
                <a:lnTo>
                  <a:pt x="127013" y="28467"/>
                </a:lnTo>
                <a:lnTo>
                  <a:pt x="142384" y="28467"/>
                </a:lnTo>
                <a:lnTo>
                  <a:pt x="156390" y="71818"/>
                </a:lnTo>
                <a:lnTo>
                  <a:pt x="170722" y="71818"/>
                </a:lnTo>
                <a:lnTo>
                  <a:pt x="162337" y="96288"/>
                </a:lnTo>
                <a:close/>
              </a:path>
              <a:path w="507365" h="99059">
                <a:moveTo>
                  <a:pt x="170722" y="71818"/>
                </a:moveTo>
                <a:lnTo>
                  <a:pt x="156390" y="71818"/>
                </a:lnTo>
                <a:lnTo>
                  <a:pt x="170591" y="28467"/>
                </a:lnTo>
                <a:lnTo>
                  <a:pt x="183395" y="28467"/>
                </a:lnTo>
                <a:lnTo>
                  <a:pt x="191705" y="54562"/>
                </a:lnTo>
                <a:lnTo>
                  <a:pt x="176636" y="54562"/>
                </a:lnTo>
                <a:lnTo>
                  <a:pt x="170722" y="71818"/>
                </a:lnTo>
                <a:close/>
              </a:path>
              <a:path w="507365" h="99059">
                <a:moveTo>
                  <a:pt x="211424" y="71428"/>
                </a:moveTo>
                <a:lnTo>
                  <a:pt x="197076" y="71428"/>
                </a:lnTo>
                <a:lnTo>
                  <a:pt x="210920" y="28467"/>
                </a:lnTo>
                <a:lnTo>
                  <a:pt x="225381" y="28467"/>
                </a:lnTo>
                <a:lnTo>
                  <a:pt x="211424" y="71428"/>
                </a:lnTo>
                <a:close/>
              </a:path>
              <a:path w="507365" h="99059">
                <a:moveTo>
                  <a:pt x="123483" y="84654"/>
                </a:moveTo>
                <a:lnTo>
                  <a:pt x="99638" y="84654"/>
                </a:lnTo>
                <a:lnTo>
                  <a:pt x="102942" y="83733"/>
                </a:lnTo>
                <a:lnTo>
                  <a:pt x="108705" y="80028"/>
                </a:lnTo>
                <a:lnTo>
                  <a:pt x="110969" y="77407"/>
                </a:lnTo>
                <a:lnTo>
                  <a:pt x="114283" y="70626"/>
                </a:lnTo>
                <a:lnTo>
                  <a:pt x="115061" y="67008"/>
                </a:lnTo>
                <a:lnTo>
                  <a:pt x="115087" y="57876"/>
                </a:lnTo>
                <a:lnTo>
                  <a:pt x="114283" y="54139"/>
                </a:lnTo>
                <a:lnTo>
                  <a:pt x="110950" y="47337"/>
                </a:lnTo>
                <a:lnTo>
                  <a:pt x="108705" y="44737"/>
                </a:lnTo>
                <a:lnTo>
                  <a:pt x="102942" y="41032"/>
                </a:lnTo>
                <a:lnTo>
                  <a:pt x="99638" y="40101"/>
                </a:lnTo>
                <a:lnTo>
                  <a:pt x="123363" y="40101"/>
                </a:lnTo>
                <a:lnTo>
                  <a:pt x="128257" y="49384"/>
                </a:lnTo>
                <a:lnTo>
                  <a:pt x="129675" y="55407"/>
                </a:lnTo>
                <a:lnTo>
                  <a:pt x="129709" y="69218"/>
                </a:lnTo>
                <a:lnTo>
                  <a:pt x="128289" y="75371"/>
                </a:lnTo>
                <a:lnTo>
                  <a:pt x="123483" y="84654"/>
                </a:lnTo>
                <a:close/>
              </a:path>
              <a:path w="507365" h="99059">
                <a:moveTo>
                  <a:pt x="289433" y="54042"/>
                </a:moveTo>
                <a:lnTo>
                  <a:pt x="274453" y="54031"/>
                </a:lnTo>
                <a:lnTo>
                  <a:pt x="273934" y="50272"/>
                </a:lnTo>
                <a:lnTo>
                  <a:pt x="272190" y="47012"/>
                </a:lnTo>
                <a:lnTo>
                  <a:pt x="269222" y="44260"/>
                </a:lnTo>
                <a:lnTo>
                  <a:pt x="266276" y="41487"/>
                </a:lnTo>
                <a:lnTo>
                  <a:pt x="262192" y="40101"/>
                </a:lnTo>
                <a:lnTo>
                  <a:pt x="283584" y="40101"/>
                </a:lnTo>
                <a:lnTo>
                  <a:pt x="288027" y="48301"/>
                </a:lnTo>
                <a:lnTo>
                  <a:pt x="289433" y="54042"/>
                </a:lnTo>
                <a:close/>
              </a:path>
              <a:path w="507365" h="99059">
                <a:moveTo>
                  <a:pt x="203348" y="96288"/>
                </a:moveTo>
                <a:lnTo>
                  <a:pt x="189894" y="96288"/>
                </a:lnTo>
                <a:lnTo>
                  <a:pt x="176636" y="54562"/>
                </a:lnTo>
                <a:lnTo>
                  <a:pt x="191705" y="54562"/>
                </a:lnTo>
                <a:lnTo>
                  <a:pt x="197076" y="71428"/>
                </a:lnTo>
                <a:lnTo>
                  <a:pt x="211424" y="71428"/>
                </a:lnTo>
                <a:lnTo>
                  <a:pt x="203348" y="96288"/>
                </a:lnTo>
                <a:close/>
              </a:path>
              <a:path w="507365" h="99059">
                <a:moveTo>
                  <a:pt x="286862" y="84654"/>
                </a:moveTo>
                <a:lnTo>
                  <a:pt x="261943" y="84654"/>
                </a:lnTo>
                <a:lnTo>
                  <a:pt x="265886" y="83776"/>
                </a:lnTo>
                <a:lnTo>
                  <a:pt x="272060" y="80245"/>
                </a:lnTo>
                <a:lnTo>
                  <a:pt x="275050" y="76963"/>
                </a:lnTo>
                <a:lnTo>
                  <a:pt x="277931" y="72175"/>
                </a:lnTo>
                <a:lnTo>
                  <a:pt x="289695" y="80028"/>
                </a:lnTo>
                <a:lnTo>
                  <a:pt x="289651" y="80245"/>
                </a:lnTo>
                <a:lnTo>
                  <a:pt x="286862" y="84654"/>
                </a:lnTo>
                <a:close/>
              </a:path>
              <a:path w="507365" h="99059">
                <a:moveTo>
                  <a:pt x="339493" y="35941"/>
                </a:moveTo>
                <a:lnTo>
                  <a:pt x="310928" y="35941"/>
                </a:lnTo>
                <a:lnTo>
                  <a:pt x="311054" y="34870"/>
                </a:lnTo>
                <a:lnTo>
                  <a:pt x="312521" y="33504"/>
                </a:lnTo>
                <a:lnTo>
                  <a:pt x="320732" y="27784"/>
                </a:lnTo>
                <a:lnTo>
                  <a:pt x="325389" y="26354"/>
                </a:lnTo>
                <a:lnTo>
                  <a:pt x="332994" y="26354"/>
                </a:lnTo>
                <a:lnTo>
                  <a:pt x="335962" y="26896"/>
                </a:lnTo>
                <a:lnTo>
                  <a:pt x="339493" y="27979"/>
                </a:lnTo>
                <a:lnTo>
                  <a:pt x="339493" y="35941"/>
                </a:lnTo>
                <a:close/>
              </a:path>
              <a:path w="507365" h="99059">
                <a:moveTo>
                  <a:pt x="311806" y="96288"/>
                </a:moveTo>
                <a:lnTo>
                  <a:pt x="297215" y="96288"/>
                </a:lnTo>
                <a:lnTo>
                  <a:pt x="297215" y="28467"/>
                </a:lnTo>
                <a:lnTo>
                  <a:pt x="311806" y="28467"/>
                </a:lnTo>
                <a:lnTo>
                  <a:pt x="311054" y="34870"/>
                </a:lnTo>
                <a:lnTo>
                  <a:pt x="310625" y="35269"/>
                </a:lnTo>
                <a:lnTo>
                  <a:pt x="310928" y="35941"/>
                </a:lnTo>
                <a:lnTo>
                  <a:pt x="339493" y="35941"/>
                </a:lnTo>
                <a:lnTo>
                  <a:pt x="339493" y="39711"/>
                </a:lnTo>
                <a:lnTo>
                  <a:pt x="327318" y="39711"/>
                </a:lnTo>
                <a:lnTo>
                  <a:pt x="324263" y="40642"/>
                </a:lnTo>
                <a:lnTo>
                  <a:pt x="318587" y="44347"/>
                </a:lnTo>
                <a:lnTo>
                  <a:pt x="316269" y="47077"/>
                </a:lnTo>
                <a:lnTo>
                  <a:pt x="312694" y="54313"/>
                </a:lnTo>
                <a:lnTo>
                  <a:pt x="311806" y="58645"/>
                </a:lnTo>
                <a:lnTo>
                  <a:pt x="311806" y="96288"/>
                </a:lnTo>
                <a:close/>
              </a:path>
              <a:path w="507365" h="99059">
                <a:moveTo>
                  <a:pt x="310928" y="35941"/>
                </a:moveTo>
                <a:lnTo>
                  <a:pt x="310625" y="35269"/>
                </a:lnTo>
                <a:lnTo>
                  <a:pt x="311054" y="34870"/>
                </a:lnTo>
                <a:lnTo>
                  <a:pt x="310928" y="35941"/>
                </a:lnTo>
                <a:close/>
              </a:path>
              <a:path w="507365" h="99059">
                <a:moveTo>
                  <a:pt x="339493" y="42668"/>
                </a:moveTo>
                <a:lnTo>
                  <a:pt x="335377" y="40696"/>
                </a:lnTo>
                <a:lnTo>
                  <a:pt x="332409" y="39711"/>
                </a:lnTo>
                <a:lnTo>
                  <a:pt x="339493" y="39711"/>
                </a:lnTo>
                <a:lnTo>
                  <a:pt x="339493" y="42668"/>
                </a:lnTo>
                <a:close/>
              </a:path>
              <a:path w="507365" h="99059">
                <a:moveTo>
                  <a:pt x="445806" y="96288"/>
                </a:moveTo>
                <a:lnTo>
                  <a:pt x="400787" y="96288"/>
                </a:lnTo>
                <a:lnTo>
                  <a:pt x="400787" y="0"/>
                </a:lnTo>
                <a:lnTo>
                  <a:pt x="442275" y="0"/>
                </a:lnTo>
                <a:lnTo>
                  <a:pt x="449261" y="2372"/>
                </a:lnTo>
                <a:lnTo>
                  <a:pt x="459617" y="11839"/>
                </a:lnTo>
                <a:lnTo>
                  <a:pt x="460473" y="13908"/>
                </a:lnTo>
                <a:lnTo>
                  <a:pt x="416288" y="13908"/>
                </a:lnTo>
                <a:lnTo>
                  <a:pt x="416288" y="38703"/>
                </a:lnTo>
                <a:lnTo>
                  <a:pt x="458915" y="38703"/>
                </a:lnTo>
                <a:lnTo>
                  <a:pt x="456324" y="42798"/>
                </a:lnTo>
                <a:lnTo>
                  <a:pt x="455018" y="44250"/>
                </a:lnTo>
                <a:lnTo>
                  <a:pt x="454017" y="44260"/>
                </a:lnTo>
                <a:lnTo>
                  <a:pt x="454775" y="44520"/>
                </a:lnTo>
                <a:lnTo>
                  <a:pt x="456396" y="44520"/>
                </a:lnTo>
                <a:lnTo>
                  <a:pt x="458675" y="46394"/>
                </a:lnTo>
                <a:lnTo>
                  <a:pt x="463195" y="52482"/>
                </a:lnTo>
                <a:lnTo>
                  <a:pt x="416288" y="52482"/>
                </a:lnTo>
                <a:lnTo>
                  <a:pt x="416288" y="82509"/>
                </a:lnTo>
                <a:lnTo>
                  <a:pt x="464318" y="82509"/>
                </a:lnTo>
                <a:lnTo>
                  <a:pt x="464004" y="83321"/>
                </a:lnTo>
                <a:lnTo>
                  <a:pt x="453150" y="93699"/>
                </a:lnTo>
                <a:lnTo>
                  <a:pt x="445806" y="96288"/>
                </a:lnTo>
                <a:close/>
              </a:path>
              <a:path w="507365" h="99059">
                <a:moveTo>
                  <a:pt x="458915" y="38703"/>
                </a:moveTo>
                <a:lnTo>
                  <a:pt x="442329" y="38703"/>
                </a:lnTo>
                <a:lnTo>
                  <a:pt x="446153" y="34435"/>
                </a:lnTo>
                <a:lnTo>
                  <a:pt x="446153" y="22000"/>
                </a:lnTo>
                <a:lnTo>
                  <a:pt x="445058" y="19032"/>
                </a:lnTo>
                <a:lnTo>
                  <a:pt x="440682" y="14937"/>
                </a:lnTo>
                <a:lnTo>
                  <a:pt x="437508" y="13908"/>
                </a:lnTo>
                <a:lnTo>
                  <a:pt x="460473" y="13908"/>
                </a:lnTo>
                <a:lnTo>
                  <a:pt x="462206" y="18100"/>
                </a:lnTo>
                <a:lnTo>
                  <a:pt x="462206" y="30969"/>
                </a:lnTo>
                <a:lnTo>
                  <a:pt x="461025" y="35367"/>
                </a:lnTo>
                <a:lnTo>
                  <a:pt x="458915" y="38703"/>
                </a:lnTo>
                <a:close/>
              </a:path>
              <a:path w="507365" h="99059">
                <a:moveTo>
                  <a:pt x="456396" y="44520"/>
                </a:moveTo>
                <a:lnTo>
                  <a:pt x="454775" y="44520"/>
                </a:lnTo>
                <a:lnTo>
                  <a:pt x="455018" y="44250"/>
                </a:lnTo>
                <a:lnTo>
                  <a:pt x="456053" y="44239"/>
                </a:lnTo>
                <a:lnTo>
                  <a:pt x="456396" y="44520"/>
                </a:lnTo>
                <a:close/>
              </a:path>
              <a:path w="507365" h="99059">
                <a:moveTo>
                  <a:pt x="454775" y="44520"/>
                </a:moveTo>
                <a:lnTo>
                  <a:pt x="454017" y="44260"/>
                </a:lnTo>
                <a:lnTo>
                  <a:pt x="455018" y="44250"/>
                </a:lnTo>
                <a:lnTo>
                  <a:pt x="454775" y="44520"/>
                </a:lnTo>
                <a:close/>
              </a:path>
              <a:path w="507365" h="99059">
                <a:moveTo>
                  <a:pt x="464318" y="82509"/>
                </a:moveTo>
                <a:lnTo>
                  <a:pt x="440141" y="82509"/>
                </a:lnTo>
                <a:lnTo>
                  <a:pt x="443954" y="81177"/>
                </a:lnTo>
                <a:lnTo>
                  <a:pt x="449348" y="75847"/>
                </a:lnTo>
                <a:lnTo>
                  <a:pt x="450702" y="72153"/>
                </a:lnTo>
                <a:lnTo>
                  <a:pt x="450702" y="62708"/>
                </a:lnTo>
                <a:lnTo>
                  <a:pt x="449348" y="59035"/>
                </a:lnTo>
                <a:lnTo>
                  <a:pt x="443954" y="53793"/>
                </a:lnTo>
                <a:lnTo>
                  <a:pt x="440141" y="52482"/>
                </a:lnTo>
                <a:lnTo>
                  <a:pt x="463195" y="52482"/>
                </a:lnTo>
                <a:lnTo>
                  <a:pt x="465109" y="55038"/>
                </a:lnTo>
                <a:lnTo>
                  <a:pt x="466723" y="60606"/>
                </a:lnTo>
                <a:lnTo>
                  <a:pt x="466723" y="76291"/>
                </a:lnTo>
                <a:lnTo>
                  <a:pt x="464318" y="82509"/>
                </a:lnTo>
                <a:close/>
              </a:path>
              <a:path w="507365" h="99059">
                <a:moveTo>
                  <a:pt x="507055" y="14298"/>
                </a:moveTo>
                <a:lnTo>
                  <a:pt x="473973" y="14298"/>
                </a:lnTo>
                <a:lnTo>
                  <a:pt x="473973" y="0"/>
                </a:lnTo>
                <a:lnTo>
                  <a:pt x="507055" y="0"/>
                </a:lnTo>
                <a:lnTo>
                  <a:pt x="507055" y="14298"/>
                </a:lnTo>
                <a:close/>
              </a:path>
              <a:path w="507365" h="99059">
                <a:moveTo>
                  <a:pt x="498281" y="81989"/>
                </a:moveTo>
                <a:lnTo>
                  <a:pt x="482780" y="81989"/>
                </a:lnTo>
                <a:lnTo>
                  <a:pt x="482780" y="14298"/>
                </a:lnTo>
                <a:lnTo>
                  <a:pt x="498281" y="14298"/>
                </a:lnTo>
                <a:lnTo>
                  <a:pt x="498281" y="81989"/>
                </a:lnTo>
                <a:close/>
              </a:path>
              <a:path w="507365" h="99059">
                <a:moveTo>
                  <a:pt x="507055" y="96288"/>
                </a:moveTo>
                <a:lnTo>
                  <a:pt x="473973" y="96288"/>
                </a:lnTo>
                <a:lnTo>
                  <a:pt x="473973" y="81989"/>
                </a:lnTo>
                <a:lnTo>
                  <a:pt x="507055" y="81989"/>
                </a:lnTo>
                <a:lnTo>
                  <a:pt x="507055" y="96288"/>
                </a:lnTo>
                <a:close/>
              </a:path>
            </a:pathLst>
          </a:custGeom>
          <a:solidFill>
            <a:srgbClr val="B65341"/>
          </a:solidFill>
        </p:spPr>
        <p:txBody>
          <a:bodyPr wrap="square" lIns="0" tIns="0" rIns="0" bIns="0" rtlCol="0"/>
          <a:lstStyle/>
          <a:p>
            <a:endParaRPr/>
          </a:p>
        </p:txBody>
      </p:sp>
      <p:sp>
        <p:nvSpPr>
          <p:cNvPr id="4" name="object 4"/>
          <p:cNvSpPr txBox="1"/>
          <p:nvPr/>
        </p:nvSpPr>
        <p:spPr>
          <a:xfrm>
            <a:off x="980608" y="1248053"/>
            <a:ext cx="2512695" cy="1304843"/>
          </a:xfrm>
          <a:prstGeom prst="rect">
            <a:avLst/>
          </a:prstGeom>
        </p:spPr>
        <p:txBody>
          <a:bodyPr vert="horz" wrap="square" lIns="0" tIns="12064" rIns="0" bIns="0" rtlCol="0">
            <a:spAutoFit/>
          </a:bodyPr>
          <a:lstStyle/>
          <a:p>
            <a:pPr marL="12700" marR="5079" algn="ctr">
              <a:lnSpc>
                <a:spcPct val="100200"/>
              </a:lnSpc>
              <a:spcBef>
                <a:spcPts val="95"/>
              </a:spcBef>
            </a:pPr>
            <a:r>
              <a:rPr lang="en-IN" sz="1050" spc="-49" dirty="0">
                <a:solidFill>
                  <a:srgbClr val="FF0000"/>
                </a:solidFill>
                <a:latin typeface="Trebuchet MS"/>
                <a:cs typeface="Trebuchet MS"/>
              </a:rPr>
              <a:t>              </a:t>
            </a:r>
            <a:r>
              <a:rPr sz="1050" spc="-85" dirty="0">
                <a:solidFill>
                  <a:srgbClr val="FF0000"/>
                </a:solidFill>
                <a:latin typeface="Trebuchet MS"/>
                <a:cs typeface="Trebuchet MS"/>
              </a:rPr>
              <a:t> </a:t>
            </a:r>
            <a:r>
              <a:rPr lang="en-IN"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85" dirty="0">
                <a:solidFill>
                  <a:srgbClr val="FF0000"/>
                </a:solidFill>
                <a:latin typeface="Trebuchet MS"/>
                <a:cs typeface="Trebuchet MS"/>
              </a:rPr>
              <a:t> </a:t>
            </a:r>
            <a:r>
              <a:rPr sz="1050" dirty="0">
                <a:solidFill>
                  <a:srgbClr val="FF0000"/>
                </a:solidFill>
                <a:latin typeface="Trebuchet MS"/>
                <a:cs typeface="Trebuchet MS"/>
              </a:rPr>
              <a:t>p</a:t>
            </a:r>
            <a:r>
              <a:rPr sz="1050" spc="-35" dirty="0">
                <a:solidFill>
                  <a:srgbClr val="FF0000"/>
                </a:solidFill>
                <a:latin typeface="Trebuchet MS"/>
                <a:cs typeface="Trebuchet MS"/>
              </a:rPr>
              <a:t>o</a:t>
            </a:r>
            <a:r>
              <a:rPr sz="1050" spc="-55" dirty="0">
                <a:solidFill>
                  <a:srgbClr val="FF0000"/>
                </a:solidFill>
                <a:latin typeface="Trebuchet MS"/>
                <a:cs typeface="Trebuchet MS"/>
              </a:rPr>
              <a:t>w</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00" dirty="0">
                <a:solidFill>
                  <a:srgbClr val="FF0000"/>
                </a:solidFill>
                <a:latin typeface="Trebuchet MS"/>
                <a:cs typeface="Trebuchet MS"/>
              </a:rPr>
              <a:t>f</a:t>
            </a:r>
            <a:r>
              <a:rPr sz="1050" spc="-15" dirty="0">
                <a:solidFill>
                  <a:srgbClr val="FF0000"/>
                </a:solidFill>
                <a:latin typeface="Trebuchet MS"/>
                <a:cs typeface="Trebuchet MS"/>
              </a:rPr>
              <a:t>u</a:t>
            </a:r>
            <a:r>
              <a:rPr sz="1050" spc="-100" dirty="0">
                <a:solidFill>
                  <a:srgbClr val="FF0000"/>
                </a:solidFill>
                <a:latin typeface="Trebuchet MS"/>
                <a:cs typeface="Trebuchet MS"/>
              </a:rPr>
              <a:t>l</a:t>
            </a:r>
            <a:r>
              <a:rPr sz="1050" spc="-85" dirty="0">
                <a:solidFill>
                  <a:srgbClr val="FF0000"/>
                </a:solidFill>
                <a:latin typeface="Trebuchet MS"/>
                <a:cs typeface="Trebuchet MS"/>
              </a:rPr>
              <a:t> </a:t>
            </a:r>
            <a:r>
              <a:rPr sz="1050" dirty="0">
                <a:solidFill>
                  <a:srgbClr val="FF0000"/>
                </a:solidFill>
                <a:latin typeface="Trebuchet MS"/>
                <a:cs typeface="Trebuchet MS"/>
              </a:rPr>
              <a:t>b</a:t>
            </a:r>
            <a:r>
              <a:rPr sz="1050" spc="-15" dirty="0">
                <a:solidFill>
                  <a:srgbClr val="FF0000"/>
                </a:solidFill>
                <a:latin typeface="Trebuchet MS"/>
                <a:cs typeface="Trebuchet MS"/>
              </a:rPr>
              <a:t>u</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25" dirty="0">
                <a:solidFill>
                  <a:srgbClr val="FF0000"/>
                </a:solidFill>
                <a:latin typeface="Trebuchet MS"/>
                <a:cs typeface="Trebuchet MS"/>
              </a:rPr>
              <a:t>e</a:t>
            </a:r>
            <a:r>
              <a:rPr sz="1050" spc="60" dirty="0">
                <a:solidFill>
                  <a:srgbClr val="FF0000"/>
                </a:solidFill>
                <a:latin typeface="Trebuchet MS"/>
                <a:cs typeface="Trebuchet MS"/>
              </a:rPr>
              <a:t>ss</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100" dirty="0">
                <a:solidFill>
                  <a:srgbClr val="FF0000"/>
                </a:solidFill>
                <a:latin typeface="Trebuchet MS"/>
                <a:cs typeface="Trebuchet MS"/>
              </a:rPr>
              <a:t>ll</a:t>
            </a:r>
            <a:r>
              <a:rPr sz="1050" spc="-20" dirty="0">
                <a:solidFill>
                  <a:srgbClr val="FF0000"/>
                </a:solidFill>
                <a:latin typeface="Trebuchet MS"/>
                <a:cs typeface="Trebuchet MS"/>
              </a:rPr>
              <a:t>i</a:t>
            </a:r>
            <a:r>
              <a:rPr sz="1050" spc="60" dirty="0">
                <a:solidFill>
                  <a:srgbClr val="FF0000"/>
                </a:solidFill>
                <a:latin typeface="Trebuchet MS"/>
                <a:cs typeface="Trebuchet MS"/>
              </a:rPr>
              <a:t>g</a:t>
            </a:r>
            <a:r>
              <a:rPr sz="1050" spc="-25" dirty="0">
                <a:solidFill>
                  <a:srgbClr val="FF0000"/>
                </a:solidFill>
                <a:latin typeface="Trebuchet MS"/>
                <a:cs typeface="Trebuchet MS"/>
              </a:rPr>
              <a:t>e</a:t>
            </a:r>
            <a:r>
              <a:rPr sz="1050" spc="-15" dirty="0">
                <a:solidFill>
                  <a:srgbClr val="FF0000"/>
                </a:solidFill>
                <a:latin typeface="Trebuchet MS"/>
                <a:cs typeface="Trebuchet MS"/>
              </a:rPr>
              <a:t>n</a:t>
            </a:r>
            <a:r>
              <a:rPr sz="1050" spc="-20" dirty="0">
                <a:solidFill>
                  <a:srgbClr val="FF0000"/>
                </a:solidFill>
                <a:latin typeface="Trebuchet MS"/>
                <a:cs typeface="Trebuchet MS"/>
              </a:rPr>
              <a:t>ce  </a:t>
            </a:r>
            <a:r>
              <a:rPr sz="1050" spc="-129" dirty="0">
                <a:solidFill>
                  <a:srgbClr val="FF0000"/>
                </a:solidFill>
                <a:latin typeface="Trebuchet MS"/>
                <a:cs typeface="Trebuchet MS"/>
              </a:rPr>
              <a:t>t</a:t>
            </a:r>
            <a:r>
              <a:rPr sz="1050" spc="-9" dirty="0">
                <a:solidFill>
                  <a:srgbClr val="FF0000"/>
                </a:solidFill>
                <a:latin typeface="Trebuchet MS"/>
                <a:cs typeface="Trebuchet MS"/>
              </a:rPr>
              <a:t>oo</a:t>
            </a:r>
            <a:r>
              <a:rPr sz="1050" spc="-100" dirty="0">
                <a:solidFill>
                  <a:srgbClr val="FF0000"/>
                </a:solidFill>
                <a:latin typeface="Trebuchet MS"/>
                <a:cs typeface="Trebuchet MS"/>
              </a:rPr>
              <a:t>l</a:t>
            </a:r>
            <a:r>
              <a:rPr sz="1050" spc="-85" dirty="0">
                <a:solidFill>
                  <a:srgbClr val="FF0000"/>
                </a:solidFill>
                <a:latin typeface="Trebuchet MS"/>
                <a:cs typeface="Trebuchet MS"/>
              </a:rPr>
              <a:t> </a:t>
            </a:r>
            <a:r>
              <a:rPr sz="1050" dirty="0">
                <a:solidFill>
                  <a:srgbClr val="FF0000"/>
                </a:solidFill>
                <a:latin typeface="Trebuchet MS"/>
                <a:cs typeface="Trebuchet MS"/>
              </a:rPr>
              <a:t>d</a:t>
            </a:r>
            <a:r>
              <a:rPr sz="1050" spc="-49" dirty="0">
                <a:solidFill>
                  <a:srgbClr val="FF0000"/>
                </a:solidFill>
                <a:latin typeface="Trebuchet MS"/>
                <a:cs typeface="Trebuchet MS"/>
              </a:rPr>
              <a:t>e</a:t>
            </a:r>
            <a:r>
              <a:rPr sz="1050" spc="-65" dirty="0">
                <a:solidFill>
                  <a:srgbClr val="FF0000"/>
                </a:solidFill>
                <a:latin typeface="Trebuchet MS"/>
                <a:cs typeface="Trebuchet MS"/>
              </a:rPr>
              <a:t>v</a:t>
            </a:r>
            <a:r>
              <a:rPr sz="1050" spc="-25" dirty="0">
                <a:solidFill>
                  <a:srgbClr val="FF0000"/>
                </a:solidFill>
                <a:latin typeface="Trebuchet MS"/>
                <a:cs typeface="Trebuchet MS"/>
              </a:rPr>
              <a:t>e</a:t>
            </a:r>
            <a:r>
              <a:rPr sz="1050" spc="-100" dirty="0">
                <a:solidFill>
                  <a:srgbClr val="FF0000"/>
                </a:solidFill>
                <a:latin typeface="Trebuchet MS"/>
                <a:cs typeface="Trebuchet MS"/>
              </a:rPr>
              <a:t>l</a:t>
            </a:r>
            <a:r>
              <a:rPr sz="1050" spc="-9" dirty="0">
                <a:solidFill>
                  <a:srgbClr val="FF0000"/>
                </a:solidFill>
                <a:latin typeface="Trebuchet MS"/>
                <a:cs typeface="Trebuchet MS"/>
              </a:rPr>
              <a:t>o</a:t>
            </a:r>
            <a:r>
              <a:rPr sz="1050" dirty="0">
                <a:solidFill>
                  <a:srgbClr val="FF0000"/>
                </a:solidFill>
                <a:latin typeface="Trebuchet MS"/>
                <a:cs typeface="Trebuchet MS"/>
              </a:rPr>
              <a:t>p</a:t>
            </a:r>
            <a:r>
              <a:rPr sz="1050" spc="-25" dirty="0">
                <a:solidFill>
                  <a:srgbClr val="FF0000"/>
                </a:solidFill>
                <a:latin typeface="Trebuchet MS"/>
                <a:cs typeface="Trebuchet MS"/>
              </a:rPr>
              <a:t>e</a:t>
            </a:r>
            <a:r>
              <a:rPr sz="1050" dirty="0">
                <a:solidFill>
                  <a:srgbClr val="FF0000"/>
                </a:solidFill>
                <a:latin typeface="Trebuchet MS"/>
                <a:cs typeface="Trebuchet MS"/>
              </a:rPr>
              <a:t>d</a:t>
            </a:r>
            <a:r>
              <a:rPr sz="1050" spc="-85" dirty="0">
                <a:solidFill>
                  <a:srgbClr val="FF0000"/>
                </a:solidFill>
                <a:latin typeface="Trebuchet MS"/>
                <a:cs typeface="Trebuchet MS"/>
              </a:rPr>
              <a:t> </a:t>
            </a:r>
            <a:r>
              <a:rPr sz="1050" dirty="0">
                <a:solidFill>
                  <a:srgbClr val="FF0000"/>
                </a:solidFill>
                <a:latin typeface="Trebuchet MS"/>
                <a:cs typeface="Trebuchet MS"/>
              </a:rPr>
              <a:t>b</a:t>
            </a:r>
            <a:r>
              <a:rPr sz="1050" spc="-49" dirty="0">
                <a:solidFill>
                  <a:srgbClr val="FF0000"/>
                </a:solidFill>
                <a:latin typeface="Trebuchet MS"/>
                <a:cs typeface="Trebuchet MS"/>
              </a:rPr>
              <a:t>y</a:t>
            </a:r>
            <a:r>
              <a:rPr sz="1050" spc="125" dirty="0">
                <a:solidFill>
                  <a:srgbClr val="FF0000"/>
                </a:solidFill>
                <a:latin typeface="Trebuchet MS"/>
                <a:cs typeface="Trebuchet MS"/>
              </a:rPr>
              <a:t> </a:t>
            </a:r>
            <a:r>
              <a:rPr sz="1050" spc="113" dirty="0">
                <a:solidFill>
                  <a:srgbClr val="FF0000"/>
                </a:solidFill>
                <a:latin typeface="Trebuchet MS"/>
                <a:cs typeface="Trebuchet MS"/>
              </a:rPr>
              <a:t>M</a:t>
            </a:r>
            <a:r>
              <a:rPr sz="1050" spc="-20" dirty="0">
                <a:solidFill>
                  <a:srgbClr val="FF0000"/>
                </a:solidFill>
                <a:latin typeface="Trebuchet MS"/>
                <a:cs typeface="Trebuchet MS"/>
              </a:rPr>
              <a:t>ic</a:t>
            </a:r>
            <a:r>
              <a:rPr sz="1050" spc="-69" dirty="0">
                <a:solidFill>
                  <a:srgbClr val="FF0000"/>
                </a:solidFill>
                <a:latin typeface="Trebuchet MS"/>
                <a:cs typeface="Trebuchet MS"/>
              </a:rPr>
              <a:t>r</a:t>
            </a:r>
            <a:r>
              <a:rPr sz="1050" spc="-9" dirty="0">
                <a:solidFill>
                  <a:srgbClr val="FF0000"/>
                </a:solidFill>
                <a:latin typeface="Trebuchet MS"/>
                <a:cs typeface="Trebuchet MS"/>
              </a:rPr>
              <a:t>o</a:t>
            </a:r>
            <a:r>
              <a:rPr sz="1050" spc="60" dirty="0">
                <a:solidFill>
                  <a:srgbClr val="FF0000"/>
                </a:solidFill>
                <a:latin typeface="Trebuchet MS"/>
                <a:cs typeface="Trebuchet MS"/>
              </a:rPr>
              <a:t>s</a:t>
            </a:r>
            <a:r>
              <a:rPr sz="1050" spc="-9" dirty="0">
                <a:solidFill>
                  <a:srgbClr val="FF0000"/>
                </a:solidFill>
                <a:latin typeface="Trebuchet MS"/>
                <a:cs typeface="Trebuchet MS"/>
              </a:rPr>
              <a:t>o</a:t>
            </a:r>
            <a:r>
              <a:rPr sz="1050" spc="-100" dirty="0">
                <a:solidFill>
                  <a:srgbClr val="FF0000"/>
                </a:solidFill>
                <a:latin typeface="Trebuchet MS"/>
                <a:cs typeface="Trebuchet MS"/>
              </a:rPr>
              <a:t>f</a:t>
            </a:r>
            <a:r>
              <a:rPr sz="1050" spc="-129" dirty="0">
                <a:solidFill>
                  <a:srgbClr val="FF0000"/>
                </a:solidFill>
                <a:latin typeface="Trebuchet MS"/>
                <a:cs typeface="Trebuchet MS"/>
              </a:rPr>
              <a:t>t</a:t>
            </a:r>
            <a:r>
              <a:rPr sz="1050" spc="-175" dirty="0">
                <a:solidFill>
                  <a:srgbClr val="FF0000"/>
                </a:solidFill>
                <a:latin typeface="Trebuchet MS"/>
                <a:cs typeface="Trebuchet MS"/>
              </a:rPr>
              <a:t>.</a:t>
            </a:r>
            <a:r>
              <a:rPr sz="1050" spc="125" dirty="0">
                <a:solidFill>
                  <a:srgbClr val="FF0000"/>
                </a:solidFill>
                <a:latin typeface="Trebuchet MS"/>
                <a:cs typeface="Trebuchet MS"/>
              </a:rPr>
              <a:t> </a:t>
            </a:r>
            <a:r>
              <a:rPr sz="1050" spc="40" dirty="0">
                <a:solidFill>
                  <a:srgbClr val="FF0000"/>
                </a:solidFill>
                <a:latin typeface="Trebuchet MS"/>
                <a:cs typeface="Trebuchet MS"/>
              </a:rPr>
              <a:t>I</a:t>
            </a:r>
            <a:r>
              <a:rPr sz="1050" spc="-129" dirty="0">
                <a:solidFill>
                  <a:srgbClr val="FF0000"/>
                </a:solidFill>
                <a:latin typeface="Trebuchet MS"/>
                <a:cs typeface="Trebuchet MS"/>
              </a:rPr>
              <a:t>t</a:t>
            </a:r>
            <a:r>
              <a:rPr sz="1050" spc="-85" dirty="0">
                <a:solidFill>
                  <a:srgbClr val="FF0000"/>
                </a:solidFill>
                <a:latin typeface="Trebuchet MS"/>
                <a:cs typeface="Trebuchet MS"/>
              </a:rPr>
              <a:t> </a:t>
            </a:r>
            <a:r>
              <a:rPr sz="1050" spc="-25" dirty="0">
                <a:solidFill>
                  <a:srgbClr val="FF0000"/>
                </a:solidFill>
                <a:latin typeface="Trebuchet MS"/>
                <a:cs typeface="Trebuchet MS"/>
              </a:rPr>
              <a:t>e</a:t>
            </a:r>
            <a:r>
              <a:rPr sz="1050" spc="-15" dirty="0">
                <a:solidFill>
                  <a:srgbClr val="FF0000"/>
                </a:solidFill>
                <a:latin typeface="Trebuchet MS"/>
                <a:cs typeface="Trebuchet MS"/>
              </a:rPr>
              <a:t>n</a:t>
            </a:r>
            <a:r>
              <a:rPr sz="1050" spc="35" dirty="0">
                <a:solidFill>
                  <a:srgbClr val="FF0000"/>
                </a:solidFill>
                <a:latin typeface="Trebuchet MS"/>
                <a:cs typeface="Trebuchet MS"/>
              </a:rPr>
              <a:t>a</a:t>
            </a:r>
            <a:r>
              <a:rPr sz="1050" dirty="0">
                <a:solidFill>
                  <a:srgbClr val="FF0000"/>
                </a:solidFill>
                <a:latin typeface="Trebuchet MS"/>
                <a:cs typeface="Trebuchet MS"/>
              </a:rPr>
              <a:t>b</a:t>
            </a:r>
            <a:r>
              <a:rPr sz="1050" spc="-100" dirty="0">
                <a:solidFill>
                  <a:srgbClr val="FF0000"/>
                </a:solidFill>
                <a:latin typeface="Trebuchet MS"/>
                <a:cs typeface="Trebuchet MS"/>
              </a:rPr>
              <a:t>l</a:t>
            </a:r>
            <a:r>
              <a:rPr sz="1050" spc="-25" dirty="0">
                <a:solidFill>
                  <a:srgbClr val="FF0000"/>
                </a:solidFill>
                <a:latin typeface="Trebuchet MS"/>
                <a:cs typeface="Trebuchet MS"/>
              </a:rPr>
              <a:t>e</a:t>
            </a:r>
            <a:r>
              <a:rPr sz="1050" spc="49" dirty="0">
                <a:solidFill>
                  <a:srgbClr val="FF0000"/>
                </a:solidFill>
                <a:latin typeface="Trebuchet MS"/>
                <a:cs typeface="Trebuchet MS"/>
              </a:rPr>
              <a:t>s  </a:t>
            </a:r>
            <a:r>
              <a:rPr sz="1050" spc="-15" dirty="0">
                <a:solidFill>
                  <a:srgbClr val="FF0000"/>
                </a:solidFill>
                <a:latin typeface="Trebuchet MS"/>
                <a:cs typeface="Trebuchet MS"/>
              </a:rPr>
              <a:t>u</a:t>
            </a:r>
            <a:r>
              <a:rPr sz="1050" spc="60" dirty="0">
                <a:solidFill>
                  <a:srgbClr val="FF0000"/>
                </a:solidFill>
                <a:latin typeface="Trebuchet MS"/>
                <a:cs typeface="Trebuchet MS"/>
              </a:rPr>
              <a:t>s</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9" dirty="0">
                <a:solidFill>
                  <a:srgbClr val="FF0000"/>
                </a:solidFill>
                <a:latin typeface="Trebuchet MS"/>
                <a:cs typeface="Trebuchet MS"/>
              </a:rPr>
              <a:t>o</a:t>
            </a:r>
            <a:r>
              <a:rPr sz="1050" spc="-15" dirty="0">
                <a:solidFill>
                  <a:srgbClr val="FF0000"/>
                </a:solidFill>
                <a:latin typeface="Trebuchet MS"/>
                <a:cs typeface="Trebuchet MS"/>
              </a:rPr>
              <a:t>nn</a:t>
            </a:r>
            <a:r>
              <a:rPr sz="1050" spc="-25" dirty="0">
                <a:solidFill>
                  <a:srgbClr val="FF0000"/>
                </a:solidFill>
                <a:latin typeface="Trebuchet MS"/>
                <a:cs typeface="Trebuchet MS"/>
              </a:rPr>
              <a:t>e</a:t>
            </a:r>
            <a:r>
              <a:rPr sz="1050" spc="-20" dirty="0">
                <a:solidFill>
                  <a:srgbClr val="FF0000"/>
                </a:solidFill>
                <a:latin typeface="Trebuchet MS"/>
                <a:cs typeface="Trebuchet MS"/>
              </a:rPr>
              <a:t>c</a:t>
            </a:r>
            <a:r>
              <a:rPr sz="1050" spc="-129" dirty="0">
                <a:solidFill>
                  <a:srgbClr val="FF0000"/>
                </a:solidFill>
                <a:latin typeface="Trebuchet MS"/>
                <a:cs typeface="Trebuchet MS"/>
              </a:rPr>
              <a:t>t</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55" dirty="0">
                <a:solidFill>
                  <a:srgbClr val="FF0000"/>
                </a:solidFill>
                <a:latin typeface="Trebuchet MS"/>
                <a:cs typeface="Trebuchet MS"/>
              </a:rPr>
              <a:t>r</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100" dirty="0">
                <a:solidFill>
                  <a:srgbClr val="FF0000"/>
                </a:solidFill>
                <a:latin typeface="Trebuchet MS"/>
                <a:cs typeface="Trebuchet MS"/>
              </a:rPr>
              <a:t>f</a:t>
            </a:r>
            <a:r>
              <a:rPr sz="1050" spc="-9" dirty="0">
                <a:solidFill>
                  <a:srgbClr val="FF0000"/>
                </a:solidFill>
                <a:latin typeface="Trebuchet MS"/>
                <a:cs typeface="Trebuchet MS"/>
              </a:rPr>
              <a:t>o</a:t>
            </a:r>
            <a:r>
              <a:rPr sz="1050" spc="-55" dirty="0">
                <a:solidFill>
                  <a:srgbClr val="FF0000"/>
                </a:solidFill>
                <a:latin typeface="Trebuchet MS"/>
                <a:cs typeface="Trebuchet MS"/>
              </a:rPr>
              <a:t>r</a:t>
            </a:r>
            <a:r>
              <a:rPr sz="1050" spc="-65" dirty="0">
                <a:solidFill>
                  <a:srgbClr val="FF0000"/>
                </a:solidFill>
                <a:latin typeface="Trebuchet MS"/>
                <a:cs typeface="Trebuchet MS"/>
              </a:rPr>
              <a:t>m</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85" dirty="0">
                <a:solidFill>
                  <a:srgbClr val="FF0000"/>
                </a:solidFill>
                <a:latin typeface="Trebuchet MS"/>
                <a:cs typeface="Trebuchet MS"/>
              </a:rPr>
              <a:t> </a:t>
            </a:r>
            <a:r>
              <a:rPr sz="1050" spc="-40" dirty="0">
                <a:solidFill>
                  <a:srgbClr val="FF0000"/>
                </a:solidFill>
                <a:latin typeface="Trebuchet MS"/>
                <a:cs typeface="Trebuchet MS"/>
              </a:rPr>
              <a:t>v</a:t>
            </a:r>
            <a:r>
              <a:rPr sz="1050" spc="-20" dirty="0">
                <a:solidFill>
                  <a:srgbClr val="FF0000"/>
                </a:solidFill>
                <a:latin typeface="Trebuchet MS"/>
                <a:cs typeface="Trebuchet MS"/>
              </a:rPr>
              <a:t>i</a:t>
            </a:r>
            <a:r>
              <a:rPr sz="1050" spc="60" dirty="0">
                <a:solidFill>
                  <a:srgbClr val="FF0000"/>
                </a:solidFill>
                <a:latin typeface="Trebuchet MS"/>
                <a:cs typeface="Trebuchet MS"/>
              </a:rPr>
              <a:t>s</a:t>
            </a:r>
            <a:r>
              <a:rPr sz="1050" spc="-15" dirty="0">
                <a:solidFill>
                  <a:srgbClr val="FF0000"/>
                </a:solidFill>
                <a:latin typeface="Trebuchet MS"/>
                <a:cs typeface="Trebuchet MS"/>
              </a:rPr>
              <a:t>u</a:t>
            </a:r>
            <a:r>
              <a:rPr sz="1050" spc="35" dirty="0">
                <a:solidFill>
                  <a:srgbClr val="FF0000"/>
                </a:solidFill>
                <a:latin typeface="Trebuchet MS"/>
                <a:cs typeface="Trebuchet MS"/>
              </a:rPr>
              <a:t>a</a:t>
            </a:r>
            <a:r>
              <a:rPr sz="1050" spc="-100" dirty="0">
                <a:solidFill>
                  <a:srgbClr val="FF0000"/>
                </a:solidFill>
                <a:latin typeface="Trebuchet MS"/>
                <a:cs typeface="Trebuchet MS"/>
              </a:rPr>
              <a:t>l</a:t>
            </a:r>
            <a:r>
              <a:rPr sz="1050" spc="-20" dirty="0">
                <a:solidFill>
                  <a:srgbClr val="FF0000"/>
                </a:solidFill>
                <a:latin typeface="Trebuchet MS"/>
                <a:cs typeface="Trebuchet MS"/>
              </a:rPr>
              <a:t>i</a:t>
            </a:r>
            <a:r>
              <a:rPr sz="1050" spc="-60" dirty="0">
                <a:solidFill>
                  <a:srgbClr val="FF0000"/>
                </a:solidFill>
                <a:latin typeface="Trebuchet MS"/>
                <a:cs typeface="Trebuchet MS"/>
              </a:rPr>
              <a:t>z</a:t>
            </a:r>
            <a:r>
              <a:rPr sz="1050" spc="-20" dirty="0">
                <a:solidFill>
                  <a:srgbClr val="FF0000"/>
                </a:solidFill>
                <a:latin typeface="Trebuchet MS"/>
                <a:cs typeface="Trebuchet MS"/>
              </a:rPr>
              <a:t>e  </a:t>
            </a:r>
            <a:r>
              <a:rPr sz="1050" dirty="0">
                <a:solidFill>
                  <a:srgbClr val="FF0000"/>
                </a:solidFill>
                <a:latin typeface="Trebuchet MS"/>
                <a:cs typeface="Trebuchet MS"/>
              </a:rPr>
              <a:t>d</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35" dirty="0">
                <a:solidFill>
                  <a:srgbClr val="FF0000"/>
                </a:solidFill>
                <a:latin typeface="Trebuchet MS"/>
                <a:cs typeface="Trebuchet MS"/>
              </a:rPr>
              <a:t>a</a:t>
            </a:r>
            <a:r>
              <a:rPr sz="1050" spc="-85" dirty="0">
                <a:solidFill>
                  <a:srgbClr val="FF0000"/>
                </a:solidFill>
                <a:latin typeface="Trebuchet MS"/>
                <a:cs typeface="Trebuchet MS"/>
              </a:rPr>
              <a:t> </a:t>
            </a:r>
            <a:r>
              <a:rPr sz="1050" spc="-100" dirty="0">
                <a:solidFill>
                  <a:srgbClr val="FF0000"/>
                </a:solidFill>
                <a:latin typeface="Trebuchet MS"/>
                <a:cs typeface="Trebuchet MS"/>
              </a:rPr>
              <a:t>f</a:t>
            </a:r>
            <a:r>
              <a:rPr sz="1050" spc="-69" dirty="0">
                <a:solidFill>
                  <a:srgbClr val="FF0000"/>
                </a:solidFill>
                <a:latin typeface="Trebuchet MS"/>
                <a:cs typeface="Trebuchet MS"/>
              </a:rPr>
              <a:t>r</a:t>
            </a:r>
            <a:r>
              <a:rPr sz="1050" spc="-9" dirty="0">
                <a:solidFill>
                  <a:srgbClr val="FF0000"/>
                </a:solidFill>
                <a:latin typeface="Trebuchet MS"/>
                <a:cs typeface="Trebuchet MS"/>
              </a:rPr>
              <a:t>o</a:t>
            </a:r>
            <a:r>
              <a:rPr sz="1050" spc="-65" dirty="0">
                <a:solidFill>
                  <a:srgbClr val="FF0000"/>
                </a:solidFill>
                <a:latin typeface="Trebuchet MS"/>
                <a:cs typeface="Trebuchet MS"/>
              </a:rPr>
              <a:t>m</a:t>
            </a:r>
            <a:r>
              <a:rPr sz="1050" spc="-85" dirty="0">
                <a:solidFill>
                  <a:srgbClr val="FF0000"/>
                </a:solidFill>
                <a:latin typeface="Trebuchet MS"/>
                <a:cs typeface="Trebuchet MS"/>
              </a:rPr>
              <a:t> </a:t>
            </a:r>
            <a:r>
              <a:rPr sz="1050" spc="-65" dirty="0">
                <a:solidFill>
                  <a:srgbClr val="FF0000"/>
                </a:solidFill>
                <a:latin typeface="Trebuchet MS"/>
                <a:cs typeface="Trebuchet MS"/>
              </a:rPr>
              <a:t>v</a:t>
            </a:r>
            <a:r>
              <a:rPr sz="1050" spc="35" dirty="0">
                <a:solidFill>
                  <a:srgbClr val="FF0000"/>
                </a:solidFill>
                <a:latin typeface="Trebuchet MS"/>
                <a:cs typeface="Trebuchet MS"/>
              </a:rPr>
              <a:t>a</a:t>
            </a:r>
            <a:r>
              <a:rPr sz="1050" spc="-55" dirty="0">
                <a:solidFill>
                  <a:srgbClr val="FF0000"/>
                </a:solidFill>
                <a:latin typeface="Trebuchet MS"/>
                <a:cs typeface="Trebuchet MS"/>
              </a:rPr>
              <a:t>r</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60" dirty="0">
                <a:solidFill>
                  <a:srgbClr val="FF0000"/>
                </a:solidFill>
                <a:latin typeface="Trebuchet MS"/>
                <a:cs typeface="Trebuchet MS"/>
              </a:rPr>
              <a:t>s</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69" dirty="0">
                <a:solidFill>
                  <a:srgbClr val="FF0000"/>
                </a:solidFill>
                <a:latin typeface="Trebuchet MS"/>
                <a:cs typeface="Trebuchet MS"/>
              </a:rPr>
              <a:t>r</a:t>
            </a:r>
            <a:r>
              <a:rPr sz="1050" spc="-20" dirty="0">
                <a:solidFill>
                  <a:srgbClr val="FF0000"/>
                </a:solidFill>
                <a:latin typeface="Trebuchet MS"/>
                <a:cs typeface="Trebuchet MS"/>
              </a:rPr>
              <a:t>c</a:t>
            </a:r>
            <a:r>
              <a:rPr sz="1050" spc="-25" dirty="0">
                <a:solidFill>
                  <a:srgbClr val="FF0000"/>
                </a:solidFill>
                <a:latin typeface="Trebuchet MS"/>
                <a:cs typeface="Trebuchet MS"/>
              </a:rPr>
              <a:t>e</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85" dirty="0">
                <a:solidFill>
                  <a:srgbClr val="FF0000"/>
                </a:solidFill>
                <a:latin typeface="Trebuchet MS"/>
                <a:cs typeface="Trebuchet MS"/>
              </a:rPr>
              <a:t> </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35" dirty="0">
                <a:solidFill>
                  <a:srgbClr val="FF0000"/>
                </a:solidFill>
                <a:latin typeface="Trebuchet MS"/>
                <a:cs typeface="Trebuchet MS"/>
              </a:rPr>
              <a:t>a</a:t>
            </a:r>
            <a:r>
              <a:rPr sz="1050" spc="-100" dirty="0">
                <a:solidFill>
                  <a:srgbClr val="FF0000"/>
                </a:solidFill>
                <a:latin typeface="Trebuchet MS"/>
                <a:cs typeface="Trebuchet MS"/>
              </a:rPr>
              <a:t>l</a:t>
            </a:r>
            <a:r>
              <a:rPr sz="1050" spc="-29" dirty="0">
                <a:solidFill>
                  <a:srgbClr val="FF0000"/>
                </a:solidFill>
                <a:latin typeface="Trebuchet MS"/>
                <a:cs typeface="Trebuchet MS"/>
              </a:rPr>
              <a:t>-</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65" dirty="0">
                <a:solidFill>
                  <a:srgbClr val="FF0000"/>
                </a:solidFill>
                <a:latin typeface="Trebuchet MS"/>
                <a:cs typeface="Trebuchet MS"/>
              </a:rPr>
              <a:t>m</a:t>
            </a:r>
            <a:r>
              <a:rPr sz="1050" spc="-25" dirty="0">
                <a:solidFill>
                  <a:srgbClr val="FF0000"/>
                </a:solidFill>
                <a:latin typeface="Trebuchet MS"/>
                <a:cs typeface="Trebuchet MS"/>
              </a:rPr>
              <a:t>e</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5" dirty="0">
                <a:solidFill>
                  <a:srgbClr val="FF0000"/>
                </a:solidFill>
                <a:latin typeface="Trebuchet MS"/>
                <a:cs typeface="Trebuchet MS"/>
              </a:rPr>
              <a:t>W</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9" dirty="0">
                <a:solidFill>
                  <a:srgbClr val="FF0000"/>
                </a:solidFill>
                <a:latin typeface="Trebuchet MS"/>
                <a:cs typeface="Trebuchet MS"/>
              </a:rPr>
              <a:t>h  </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129" dirty="0">
                <a:solidFill>
                  <a:srgbClr val="FF0000"/>
                </a:solidFill>
                <a:latin typeface="Trebuchet MS"/>
                <a:cs typeface="Trebuchet MS"/>
              </a:rPr>
              <a:t>t</a:t>
            </a:r>
            <a:r>
              <a:rPr sz="1050" spc="-15" dirty="0">
                <a:solidFill>
                  <a:srgbClr val="FF0000"/>
                </a:solidFill>
                <a:latin typeface="Trebuchet MS"/>
                <a:cs typeface="Trebuchet MS"/>
              </a:rPr>
              <a:t>u</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65" dirty="0">
                <a:solidFill>
                  <a:srgbClr val="FF0000"/>
                </a:solidFill>
                <a:latin typeface="Trebuchet MS"/>
                <a:cs typeface="Trebuchet MS"/>
              </a:rPr>
              <a:t>v</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00" dirty="0">
                <a:solidFill>
                  <a:srgbClr val="FF0000"/>
                </a:solidFill>
                <a:latin typeface="Trebuchet MS"/>
                <a:cs typeface="Trebuchet MS"/>
              </a:rPr>
              <a:t>f</a:t>
            </a:r>
            <a:r>
              <a:rPr sz="1050" spc="35" dirty="0">
                <a:solidFill>
                  <a:srgbClr val="FF0000"/>
                </a:solidFill>
                <a:latin typeface="Trebuchet MS"/>
                <a:cs typeface="Trebuchet MS"/>
              </a:rPr>
              <a:t>a</a:t>
            </a:r>
            <a:r>
              <a:rPr sz="1050" spc="-20" dirty="0">
                <a:solidFill>
                  <a:srgbClr val="FF0000"/>
                </a:solidFill>
                <a:latin typeface="Trebuchet MS"/>
                <a:cs typeface="Trebuchet MS"/>
              </a:rPr>
              <a:t>c</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85" dirty="0">
                <a:solidFill>
                  <a:srgbClr val="FF0000"/>
                </a:solidFill>
                <a:latin typeface="Trebuchet MS"/>
                <a:cs typeface="Trebuchet MS"/>
              </a:rPr>
              <a:t> </a:t>
            </a:r>
            <a:r>
              <a:rPr sz="1050" spc="-60" dirty="0">
                <a:solidFill>
                  <a:srgbClr val="FF0000"/>
                </a:solidFill>
                <a:latin typeface="Trebuchet MS"/>
                <a:cs typeface="Trebuchet MS"/>
              </a:rPr>
              <a:t>e</a:t>
            </a:r>
            <a:r>
              <a:rPr sz="1050" spc="-45" dirty="0">
                <a:solidFill>
                  <a:srgbClr val="FF0000"/>
                </a:solidFill>
                <a:latin typeface="Trebuchet MS"/>
                <a:cs typeface="Trebuchet MS"/>
              </a:rPr>
              <a:t>x</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65" dirty="0">
                <a:solidFill>
                  <a:srgbClr val="FF0000"/>
                </a:solidFill>
                <a:latin typeface="Trebuchet MS"/>
                <a:cs typeface="Trebuchet MS"/>
              </a:rPr>
              <a:t>v</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55" dirty="0">
                <a:solidFill>
                  <a:srgbClr val="FF0000"/>
                </a:solidFill>
                <a:latin typeface="Trebuchet MS"/>
                <a:cs typeface="Trebuchet MS"/>
              </a:rPr>
              <a:t>r</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9" dirty="0">
                <a:solidFill>
                  <a:srgbClr val="FF0000"/>
                </a:solidFill>
                <a:latin typeface="Trebuchet MS"/>
                <a:cs typeface="Trebuchet MS"/>
              </a:rPr>
              <a:t>o</a:t>
            </a:r>
            <a:r>
              <a:rPr sz="1050" spc="-89" dirty="0">
                <a:solidFill>
                  <a:srgbClr val="FF0000"/>
                </a:solidFill>
                <a:latin typeface="Trebuchet MS"/>
                <a:cs typeface="Trebuchet MS"/>
              </a:rPr>
              <a:t>f  </a:t>
            </a:r>
            <a:r>
              <a:rPr sz="1050" spc="-40" dirty="0">
                <a:solidFill>
                  <a:srgbClr val="FF0000"/>
                </a:solidFill>
                <a:latin typeface="Trebuchet MS"/>
                <a:cs typeface="Trebuchet MS"/>
              </a:rPr>
              <a:t>v</a:t>
            </a:r>
            <a:r>
              <a:rPr sz="1050" spc="-20" dirty="0">
                <a:solidFill>
                  <a:srgbClr val="FF0000"/>
                </a:solidFill>
                <a:latin typeface="Trebuchet MS"/>
                <a:cs typeface="Trebuchet MS"/>
              </a:rPr>
              <a:t>i</a:t>
            </a:r>
            <a:r>
              <a:rPr sz="1050" spc="60" dirty="0">
                <a:solidFill>
                  <a:srgbClr val="FF0000"/>
                </a:solidFill>
                <a:latin typeface="Trebuchet MS"/>
                <a:cs typeface="Trebuchet MS"/>
              </a:rPr>
              <a:t>s</a:t>
            </a:r>
            <a:r>
              <a:rPr sz="1050" spc="-15" dirty="0">
                <a:solidFill>
                  <a:srgbClr val="FF0000"/>
                </a:solidFill>
                <a:latin typeface="Trebuchet MS"/>
                <a:cs typeface="Trebuchet MS"/>
              </a:rPr>
              <a:t>u</a:t>
            </a:r>
            <a:r>
              <a:rPr sz="1050" spc="35" dirty="0">
                <a:solidFill>
                  <a:srgbClr val="FF0000"/>
                </a:solidFill>
                <a:latin typeface="Trebuchet MS"/>
                <a:cs typeface="Trebuchet MS"/>
              </a:rPr>
              <a:t>a</a:t>
            </a:r>
            <a:r>
              <a:rPr sz="1050" spc="-100" dirty="0">
                <a:solidFill>
                  <a:srgbClr val="FF0000"/>
                </a:solidFill>
                <a:latin typeface="Trebuchet MS"/>
                <a:cs typeface="Trebuchet MS"/>
              </a:rPr>
              <a:t>l</a:t>
            </a:r>
            <a:r>
              <a:rPr sz="1050" spc="-20" dirty="0">
                <a:solidFill>
                  <a:srgbClr val="FF0000"/>
                </a:solidFill>
                <a:latin typeface="Trebuchet MS"/>
                <a:cs typeface="Trebuchet MS"/>
              </a:rPr>
              <a:t>i</a:t>
            </a:r>
            <a:r>
              <a:rPr sz="1050" spc="-60" dirty="0">
                <a:solidFill>
                  <a:srgbClr val="FF0000"/>
                </a:solidFill>
                <a:latin typeface="Trebuchet MS"/>
                <a:cs typeface="Trebuchet MS"/>
              </a:rPr>
              <a:t>z</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85" dirty="0">
                <a:solidFill>
                  <a:srgbClr val="FF0000"/>
                </a:solidFill>
                <a:latin typeface="Trebuchet MS"/>
                <a:cs typeface="Trebuchet MS"/>
              </a:rPr>
              <a:t> </a:t>
            </a:r>
            <a:r>
              <a:rPr sz="1050" spc="-9" dirty="0">
                <a:solidFill>
                  <a:srgbClr val="FF0000"/>
                </a:solidFill>
                <a:latin typeface="Trebuchet MS"/>
                <a:cs typeface="Trebuchet MS"/>
              </a:rPr>
              <a:t>o</a:t>
            </a:r>
            <a:r>
              <a:rPr sz="1050" dirty="0">
                <a:solidFill>
                  <a:srgbClr val="FF0000"/>
                </a:solidFill>
                <a:latin typeface="Trebuchet MS"/>
                <a:cs typeface="Trebuchet MS"/>
              </a:rPr>
              <a:t>p</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175" dirty="0">
                <a:solidFill>
                  <a:srgbClr val="FF0000"/>
                </a:solidFill>
                <a:latin typeface="Trebuchet MS"/>
                <a:cs typeface="Trebuchet MS"/>
              </a:rPr>
              <a:t>,</a:t>
            </a:r>
            <a:r>
              <a:rPr sz="1050" spc="125" dirty="0">
                <a:solidFill>
                  <a:srgbClr val="FF0000"/>
                </a:solidFill>
                <a:latin typeface="Trebuchet MS"/>
                <a:cs typeface="Trebuchet MS"/>
              </a:rPr>
              <a:t> </a:t>
            </a:r>
            <a:r>
              <a:rPr sz="1050" spc="-49" dirty="0">
                <a:solidFill>
                  <a:srgbClr val="FF0000"/>
                </a:solidFill>
                <a:latin typeface="Trebuchet MS"/>
                <a:cs typeface="Trebuchet MS"/>
              </a:rPr>
              <a:t>P</a:t>
            </a:r>
            <a:r>
              <a:rPr sz="1050" spc="-35" dirty="0">
                <a:solidFill>
                  <a:srgbClr val="FF0000"/>
                </a:solidFill>
                <a:latin typeface="Trebuchet MS"/>
                <a:cs typeface="Trebuchet MS"/>
              </a:rPr>
              <a:t>o</a:t>
            </a:r>
            <a:r>
              <a:rPr sz="1050" spc="-55" dirty="0">
                <a:solidFill>
                  <a:srgbClr val="FF0000"/>
                </a:solidFill>
                <a:latin typeface="Trebuchet MS"/>
                <a:cs typeface="Trebuchet MS"/>
              </a:rPr>
              <a:t>w</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25" dirty="0">
                <a:solidFill>
                  <a:srgbClr val="FF0000"/>
                </a:solidFill>
                <a:latin typeface="Trebuchet MS"/>
                <a:cs typeface="Trebuchet MS"/>
              </a:rPr>
              <a:t> </a:t>
            </a:r>
            <a:r>
              <a:rPr sz="1050" spc="5" dirty="0">
                <a:solidFill>
                  <a:srgbClr val="FF0000"/>
                </a:solidFill>
                <a:latin typeface="Trebuchet MS"/>
                <a:cs typeface="Trebuchet MS"/>
              </a:rPr>
              <a:t>B</a:t>
            </a:r>
            <a:r>
              <a:rPr sz="1050" spc="40" dirty="0">
                <a:solidFill>
                  <a:srgbClr val="FF0000"/>
                </a:solidFill>
                <a:latin typeface="Trebuchet MS"/>
                <a:cs typeface="Trebuchet MS"/>
              </a:rPr>
              <a:t>I</a:t>
            </a:r>
            <a:r>
              <a:rPr sz="1050" spc="-85" dirty="0">
                <a:solidFill>
                  <a:srgbClr val="FF0000"/>
                </a:solidFill>
                <a:latin typeface="Trebuchet MS"/>
                <a:cs typeface="Trebuchet MS"/>
              </a:rPr>
              <a:t> </a:t>
            </a:r>
            <a:r>
              <a:rPr sz="1050" spc="-25" dirty="0">
                <a:solidFill>
                  <a:srgbClr val="FF0000"/>
                </a:solidFill>
                <a:latin typeface="Trebuchet MS"/>
                <a:cs typeface="Trebuchet MS"/>
              </a:rPr>
              <a:t>e</a:t>
            </a:r>
            <a:r>
              <a:rPr sz="1050" spc="-65" dirty="0">
                <a:solidFill>
                  <a:srgbClr val="FF0000"/>
                </a:solidFill>
                <a:latin typeface="Trebuchet MS"/>
                <a:cs typeface="Trebuchet MS"/>
              </a:rPr>
              <a:t>m</a:t>
            </a:r>
            <a:r>
              <a:rPr sz="1050" dirty="0">
                <a:solidFill>
                  <a:srgbClr val="FF0000"/>
                </a:solidFill>
                <a:latin typeface="Trebuchet MS"/>
                <a:cs typeface="Trebuchet MS"/>
              </a:rPr>
              <a:t>p</a:t>
            </a:r>
            <a:r>
              <a:rPr sz="1050" spc="-35" dirty="0">
                <a:solidFill>
                  <a:srgbClr val="FF0000"/>
                </a:solidFill>
                <a:latin typeface="Trebuchet MS"/>
                <a:cs typeface="Trebuchet MS"/>
              </a:rPr>
              <a:t>o</a:t>
            </a:r>
            <a:r>
              <a:rPr sz="1050" spc="-55" dirty="0">
                <a:solidFill>
                  <a:srgbClr val="FF0000"/>
                </a:solidFill>
                <a:latin typeface="Trebuchet MS"/>
                <a:cs typeface="Trebuchet MS"/>
              </a:rPr>
              <a:t>w</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49" dirty="0">
                <a:solidFill>
                  <a:srgbClr val="FF0000"/>
                </a:solidFill>
                <a:latin typeface="Trebuchet MS"/>
                <a:cs typeface="Trebuchet MS"/>
              </a:rPr>
              <a:t>s  </a:t>
            </a:r>
            <a:r>
              <a:rPr sz="1050" spc="5" dirty="0">
                <a:solidFill>
                  <a:srgbClr val="FF0000"/>
                </a:solidFill>
                <a:latin typeface="Trebuchet MS"/>
                <a:cs typeface="Trebuchet MS"/>
              </a:rPr>
              <a:t>users </a:t>
            </a:r>
            <a:r>
              <a:rPr sz="1050" spc="-69" dirty="0">
                <a:solidFill>
                  <a:srgbClr val="FF0000"/>
                </a:solidFill>
                <a:latin typeface="Trebuchet MS"/>
                <a:cs typeface="Trebuchet MS"/>
              </a:rPr>
              <a:t>to </a:t>
            </a:r>
            <a:r>
              <a:rPr sz="1050" spc="15" dirty="0">
                <a:solidFill>
                  <a:srgbClr val="FF0000"/>
                </a:solidFill>
                <a:latin typeface="Trebuchet MS"/>
                <a:cs typeface="Trebuchet MS"/>
              </a:rPr>
              <a:t>gain </a:t>
            </a:r>
            <a:r>
              <a:rPr sz="1050" spc="-29" dirty="0">
                <a:solidFill>
                  <a:srgbClr val="FF0000"/>
                </a:solidFill>
                <a:latin typeface="Trebuchet MS"/>
                <a:cs typeface="Trebuchet MS"/>
              </a:rPr>
              <a:t>valuable </a:t>
            </a:r>
            <a:r>
              <a:rPr sz="1050" spc="-5" dirty="0">
                <a:solidFill>
                  <a:srgbClr val="FF0000"/>
                </a:solidFill>
                <a:latin typeface="Trebuchet MS"/>
                <a:cs typeface="Trebuchet MS"/>
              </a:rPr>
              <a:t>insights </a:t>
            </a:r>
            <a:r>
              <a:rPr sz="1050" spc="5" dirty="0">
                <a:solidFill>
                  <a:srgbClr val="FF0000"/>
                </a:solidFill>
                <a:latin typeface="Trebuchet MS"/>
                <a:cs typeface="Trebuchet MS"/>
              </a:rPr>
              <a:t>and </a:t>
            </a:r>
            <a:r>
              <a:rPr sz="1050" spc="-35" dirty="0">
                <a:solidFill>
                  <a:srgbClr val="FF0000"/>
                </a:solidFill>
                <a:latin typeface="Trebuchet MS"/>
                <a:cs typeface="Trebuchet MS"/>
              </a:rPr>
              <a:t>make </a:t>
            </a:r>
            <a:r>
              <a:rPr sz="1050" spc="-29" dirty="0">
                <a:solidFill>
                  <a:srgbClr val="FF0000"/>
                </a:solidFill>
                <a:latin typeface="Trebuchet MS"/>
                <a:cs typeface="Trebuchet MS"/>
              </a:rPr>
              <a:t> </a:t>
            </a:r>
            <a:r>
              <a:rPr sz="1050" spc="-25" dirty="0">
                <a:solidFill>
                  <a:srgbClr val="FF0000"/>
                </a:solidFill>
                <a:latin typeface="Trebuchet MS"/>
                <a:cs typeface="Trebuchet MS"/>
              </a:rPr>
              <a:t>data-driven</a:t>
            </a:r>
            <a:r>
              <a:rPr sz="1050" spc="-85" dirty="0">
                <a:solidFill>
                  <a:srgbClr val="FF0000"/>
                </a:solidFill>
                <a:latin typeface="Trebuchet MS"/>
                <a:cs typeface="Trebuchet MS"/>
              </a:rPr>
              <a:t> </a:t>
            </a:r>
            <a:r>
              <a:rPr sz="1050" dirty="0">
                <a:solidFill>
                  <a:srgbClr val="FF0000"/>
                </a:solidFill>
                <a:latin typeface="Trebuchet MS"/>
                <a:cs typeface="Trebuchet MS"/>
              </a:rPr>
              <a:t>decisions</a:t>
            </a:r>
            <a:r>
              <a:rPr sz="1050" spc="-85" dirty="0">
                <a:solidFill>
                  <a:srgbClr val="FF0000"/>
                </a:solidFill>
                <a:latin typeface="Trebuchet MS"/>
                <a:cs typeface="Trebuchet MS"/>
              </a:rPr>
              <a:t> </a:t>
            </a:r>
            <a:r>
              <a:rPr sz="1050" spc="-60" dirty="0">
                <a:solidFill>
                  <a:srgbClr val="FF0000"/>
                </a:solidFill>
                <a:latin typeface="Trebuchet MS"/>
                <a:cs typeface="Trebuchet MS"/>
              </a:rPr>
              <a:t>effortlessly.</a:t>
            </a:r>
            <a:endParaRPr sz="1050" dirty="0">
              <a:solidFill>
                <a:srgbClr val="FF0000"/>
              </a:solidFill>
              <a:latin typeface="Trebuchet MS"/>
              <a:cs typeface="Trebuchet MS"/>
            </a:endParaRPr>
          </a:p>
        </p:txBody>
      </p:sp>
      <p:sp>
        <p:nvSpPr>
          <p:cNvPr id="5" name="object 5"/>
          <p:cNvSpPr txBox="1">
            <a:spLocks noGrp="1"/>
          </p:cNvSpPr>
          <p:nvPr>
            <p:ph type="title"/>
          </p:nvPr>
        </p:nvSpPr>
        <p:spPr>
          <a:xfrm>
            <a:off x="935225" y="812892"/>
            <a:ext cx="2352039" cy="289181"/>
          </a:xfrm>
          <a:prstGeom prst="rect">
            <a:avLst/>
          </a:prstGeom>
        </p:spPr>
        <p:txBody>
          <a:bodyPr vert="horz" wrap="square" lIns="0" tIns="12064" rIns="0" bIns="0" rtlCol="0">
            <a:spAutoFit/>
          </a:bodyPr>
          <a:lstStyle/>
          <a:p>
            <a:pPr marL="12700">
              <a:spcBef>
                <a:spcPts val="95"/>
              </a:spcBef>
            </a:pPr>
            <a:r>
              <a:rPr sz="1800" spc="105" dirty="0"/>
              <a:t>WHAT</a:t>
            </a:r>
            <a:r>
              <a:rPr sz="1800" spc="20" dirty="0"/>
              <a:t> </a:t>
            </a:r>
            <a:r>
              <a:rPr sz="1800" spc="109" dirty="0"/>
              <a:t>IS</a:t>
            </a:r>
            <a:r>
              <a:rPr sz="1800" spc="20" dirty="0"/>
              <a:t> </a:t>
            </a:r>
            <a:r>
              <a:rPr sz="1800" spc="155" dirty="0"/>
              <a:t>POWER</a:t>
            </a:r>
            <a:r>
              <a:rPr sz="1800" spc="25" dirty="0"/>
              <a:t> </a:t>
            </a:r>
            <a:r>
              <a:rPr sz="1800" spc="75" dirty="0"/>
              <a:t>BI?</a:t>
            </a:r>
            <a:endParaRPr sz="1800"/>
          </a:p>
        </p:txBody>
      </p:sp>
      <p:pic>
        <p:nvPicPr>
          <p:cNvPr id="6" name="object 6"/>
          <p:cNvPicPr/>
          <p:nvPr/>
        </p:nvPicPr>
        <p:blipFill>
          <a:blip r:embed="rId2" cstate="print"/>
          <a:stretch>
            <a:fillRect/>
          </a:stretch>
        </p:blipFill>
        <p:spPr>
          <a:xfrm>
            <a:off x="4435046" y="545897"/>
            <a:ext cx="2510019" cy="28202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79400" y="777259"/>
            <a:ext cx="2209800" cy="1191225"/>
          </a:xfrm>
          <a:prstGeom prst="rect">
            <a:avLst/>
          </a:prstGeom>
        </p:spPr>
        <p:txBody>
          <a:bodyPr vert="horz" wrap="square" lIns="0" tIns="15241" rIns="0" bIns="0" rtlCol="0">
            <a:spAutoFit/>
          </a:bodyPr>
          <a:lstStyle/>
          <a:p>
            <a:pPr>
              <a:lnSpc>
                <a:spcPct val="107000"/>
              </a:lnSpc>
              <a:spcAft>
                <a:spcPts val="799"/>
              </a:spcAft>
            </a:pPr>
            <a:r>
              <a:rPr lang="en-US" sz="1200" b="0" dirty="0">
                <a:solidFill>
                  <a:srgbClr val="FF5050"/>
                </a:solidFill>
                <a:latin typeface="Rubik"/>
              </a:rPr>
              <a:t>Line charts are used to track changes over time. They are used over column charts when there are multiple groups you want to spot trends for or tracking small changes over time.</a:t>
            </a:r>
            <a:endParaRPr sz="1100" b="0" dirty="0">
              <a:solidFill>
                <a:srgbClr val="FF5050"/>
              </a:solidFill>
            </a:endParaRPr>
          </a:p>
        </p:txBody>
      </p:sp>
      <p:sp>
        <p:nvSpPr>
          <p:cNvPr id="10" name="TextBox 9">
            <a:extLst>
              <a:ext uri="{FF2B5EF4-FFF2-40B4-BE49-F238E27FC236}">
                <a16:creationId xmlns:a16="http://schemas.microsoft.com/office/drawing/2014/main" id="{15F75121-7214-FC45-6976-556A800CFB46}"/>
              </a:ext>
            </a:extLst>
          </p:cNvPr>
          <p:cNvSpPr txBox="1"/>
          <p:nvPr/>
        </p:nvSpPr>
        <p:spPr>
          <a:xfrm>
            <a:off x="0" y="203201"/>
            <a:ext cx="1143000" cy="369332"/>
          </a:xfrm>
          <a:prstGeom prst="rect">
            <a:avLst/>
          </a:prstGeom>
          <a:noFill/>
        </p:spPr>
        <p:txBody>
          <a:bodyPr wrap="square" rtlCol="0">
            <a:spAutoFit/>
          </a:bodyPr>
          <a:lstStyle/>
          <a:p>
            <a:r>
              <a:rPr lang="en-IN" dirty="0"/>
              <a:t>Line Chart</a:t>
            </a:r>
          </a:p>
        </p:txBody>
      </p:sp>
      <p:pic>
        <p:nvPicPr>
          <p:cNvPr id="6" name="Picture 5">
            <a:extLst>
              <a:ext uri="{FF2B5EF4-FFF2-40B4-BE49-F238E27FC236}">
                <a16:creationId xmlns:a16="http://schemas.microsoft.com/office/drawing/2014/main" id="{19B4181D-70C5-D80D-CBA2-8083081FA9D4}"/>
              </a:ext>
            </a:extLst>
          </p:cNvPr>
          <p:cNvPicPr>
            <a:picLocks noChangeAspect="1"/>
          </p:cNvPicPr>
          <p:nvPr/>
        </p:nvPicPr>
        <p:blipFill>
          <a:blip r:embed="rId2"/>
          <a:stretch>
            <a:fillRect/>
          </a:stretch>
        </p:blipFill>
        <p:spPr>
          <a:xfrm>
            <a:off x="2759457" y="203201"/>
            <a:ext cx="4165599" cy="3161230"/>
          </a:xfrm>
          <a:prstGeom prst="rect">
            <a:avLst/>
          </a:prstGeom>
        </p:spPr>
      </p:pic>
    </p:spTree>
    <p:extLst>
      <p:ext uri="{BB962C8B-B14F-4D97-AF65-F5344CB8AC3E}">
        <p14:creationId xmlns:p14="http://schemas.microsoft.com/office/powerpoint/2010/main" val="2637550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5" name="TextBox 4">
            <a:extLst>
              <a:ext uri="{FF2B5EF4-FFF2-40B4-BE49-F238E27FC236}">
                <a16:creationId xmlns:a16="http://schemas.microsoft.com/office/drawing/2014/main" id="{4842BC52-3E65-81AE-1F70-BCB2E5446A4E}"/>
              </a:ext>
            </a:extLst>
          </p:cNvPr>
          <p:cNvSpPr txBox="1"/>
          <p:nvPr/>
        </p:nvSpPr>
        <p:spPr>
          <a:xfrm>
            <a:off x="4265420" y="50801"/>
            <a:ext cx="2667000" cy="646331"/>
          </a:xfrm>
          <a:prstGeom prst="rect">
            <a:avLst/>
          </a:prstGeom>
          <a:noFill/>
        </p:spPr>
        <p:txBody>
          <a:bodyPr wrap="square" rtlCol="0">
            <a:spAutoFit/>
          </a:bodyPr>
          <a:lstStyle/>
          <a:p>
            <a:pPr algn="ctr"/>
            <a:r>
              <a:rPr lang="en-IN" dirty="0"/>
              <a:t>Line and Stacked Column Chart</a:t>
            </a:r>
          </a:p>
        </p:txBody>
      </p:sp>
      <p:pic>
        <p:nvPicPr>
          <p:cNvPr id="8" name="Picture 7">
            <a:extLst>
              <a:ext uri="{FF2B5EF4-FFF2-40B4-BE49-F238E27FC236}">
                <a16:creationId xmlns:a16="http://schemas.microsoft.com/office/drawing/2014/main" id="{25488974-3015-AA6A-4C2E-86CE217047FA}"/>
              </a:ext>
            </a:extLst>
          </p:cNvPr>
          <p:cNvPicPr>
            <a:picLocks noChangeAspect="1"/>
          </p:cNvPicPr>
          <p:nvPr/>
        </p:nvPicPr>
        <p:blipFill>
          <a:blip r:embed="rId2"/>
          <a:stretch>
            <a:fillRect/>
          </a:stretch>
        </p:blipFill>
        <p:spPr>
          <a:xfrm>
            <a:off x="175260" y="279400"/>
            <a:ext cx="3533141" cy="3243322"/>
          </a:xfrm>
          <a:prstGeom prst="rect">
            <a:avLst/>
          </a:prstGeom>
        </p:spPr>
      </p:pic>
      <p:sp>
        <p:nvSpPr>
          <p:cNvPr id="9" name="TextBox 8">
            <a:extLst>
              <a:ext uri="{FF2B5EF4-FFF2-40B4-BE49-F238E27FC236}">
                <a16:creationId xmlns:a16="http://schemas.microsoft.com/office/drawing/2014/main" id="{39EB25BC-AF27-1B53-C7B7-D2772E8B0902}"/>
              </a:ext>
            </a:extLst>
          </p:cNvPr>
          <p:cNvSpPr txBox="1"/>
          <p:nvPr/>
        </p:nvSpPr>
        <p:spPr>
          <a:xfrm>
            <a:off x="3750310" y="660401"/>
            <a:ext cx="3034032" cy="2308324"/>
          </a:xfrm>
          <a:prstGeom prst="rect">
            <a:avLst/>
          </a:prstGeom>
          <a:noFill/>
        </p:spPr>
        <p:txBody>
          <a:bodyPr wrap="square" rtlCol="0">
            <a:spAutoFit/>
          </a:bodyPr>
          <a:lstStyle/>
          <a:p>
            <a:pPr algn="just"/>
            <a:r>
              <a:rPr lang="en-US" sz="1200" dirty="0">
                <a:solidFill>
                  <a:srgbClr val="FF5050"/>
                </a:solidFill>
                <a:latin typeface="Söhne"/>
              </a:rPr>
              <a:t>In Power BI, a combination of line and stacked column chart is a visualization that combines the features of both line charts and stacked column charts. It allows for the simultaneous display of data trends using lines and the comparison of data categories using stacked columns. The line and stacked column chart is a powerful visualization for conveying a comprehensive view of both total values and trends within categories. It allows users to analyze the overall distribution, individual components, and trends simultaneously.</a:t>
            </a:r>
          </a:p>
        </p:txBody>
      </p:sp>
    </p:spTree>
    <p:extLst>
      <p:ext uri="{BB962C8B-B14F-4D97-AF65-F5344CB8AC3E}">
        <p14:creationId xmlns:p14="http://schemas.microsoft.com/office/powerpoint/2010/main" val="2703238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641601" y="175966"/>
            <a:ext cx="1390086" cy="292389"/>
          </a:xfrm>
          <a:prstGeom prst="rect">
            <a:avLst/>
          </a:prstGeom>
        </p:spPr>
        <p:txBody>
          <a:bodyPr vert="horz" wrap="square" lIns="0" tIns="15241" rIns="0" bIns="0" rtlCol="0">
            <a:spAutoFit/>
          </a:bodyPr>
          <a:lstStyle/>
          <a:p>
            <a:pPr marL="12700">
              <a:spcBef>
                <a:spcPts val="120"/>
              </a:spcBef>
            </a:pPr>
            <a:r>
              <a:rPr lang="en-IN" sz="1800" dirty="0"/>
              <a:t>Donut Chart</a:t>
            </a:r>
            <a:endParaRPr sz="1800" dirty="0"/>
          </a:p>
        </p:txBody>
      </p:sp>
      <p:pic>
        <p:nvPicPr>
          <p:cNvPr id="8" name="Picture 7">
            <a:extLst>
              <a:ext uri="{FF2B5EF4-FFF2-40B4-BE49-F238E27FC236}">
                <a16:creationId xmlns:a16="http://schemas.microsoft.com/office/drawing/2014/main" id="{7359D901-4B1E-6DD8-F471-7B40C537ABD6}"/>
              </a:ext>
            </a:extLst>
          </p:cNvPr>
          <p:cNvPicPr>
            <a:picLocks noChangeAspect="1"/>
          </p:cNvPicPr>
          <p:nvPr/>
        </p:nvPicPr>
        <p:blipFill>
          <a:blip r:embed="rId2"/>
          <a:stretch>
            <a:fillRect/>
          </a:stretch>
        </p:blipFill>
        <p:spPr>
          <a:xfrm>
            <a:off x="83608" y="440133"/>
            <a:ext cx="3794620" cy="2743200"/>
          </a:xfrm>
          <a:prstGeom prst="rect">
            <a:avLst/>
          </a:prstGeom>
        </p:spPr>
      </p:pic>
      <p:sp>
        <p:nvSpPr>
          <p:cNvPr id="9" name="TextBox 8">
            <a:extLst>
              <a:ext uri="{FF2B5EF4-FFF2-40B4-BE49-F238E27FC236}">
                <a16:creationId xmlns:a16="http://schemas.microsoft.com/office/drawing/2014/main" id="{2F35DD0A-C6C1-A468-633F-FD249F94E5A6}"/>
              </a:ext>
            </a:extLst>
          </p:cNvPr>
          <p:cNvSpPr txBox="1"/>
          <p:nvPr/>
        </p:nvSpPr>
        <p:spPr>
          <a:xfrm>
            <a:off x="4031687" y="1574801"/>
            <a:ext cx="2786488" cy="1015663"/>
          </a:xfrm>
          <a:prstGeom prst="rect">
            <a:avLst/>
          </a:prstGeom>
          <a:noFill/>
        </p:spPr>
        <p:txBody>
          <a:bodyPr wrap="square" rtlCol="0">
            <a:spAutoFit/>
          </a:bodyPr>
          <a:lstStyle/>
          <a:p>
            <a:r>
              <a:rPr lang="en-US" sz="1200" dirty="0">
                <a:solidFill>
                  <a:srgbClr val="FF0000"/>
                </a:solidFill>
                <a:latin typeface="Segoe UI" panose="020B0502040204020203" pitchFamily="34" charset="0"/>
              </a:rPr>
              <a:t>A donut chart is similar to a pie chart in that it shows the relationship of parts to a whole. The only difference is that the center is blank and allows space for a label or icon.</a:t>
            </a:r>
            <a:endParaRPr lang="en-IN" sz="1200" dirty="0">
              <a:solidFill>
                <a:srgbClr val="FF0000"/>
              </a:solidFill>
            </a:endParaRPr>
          </a:p>
        </p:txBody>
      </p:sp>
    </p:spTree>
    <p:extLst>
      <p:ext uri="{BB962C8B-B14F-4D97-AF65-F5344CB8AC3E}">
        <p14:creationId xmlns:p14="http://schemas.microsoft.com/office/powerpoint/2010/main" val="3997917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sp>
        <p:nvSpPr>
          <p:cNvPr id="6" name="object 6"/>
          <p:cNvSpPr txBox="1"/>
          <p:nvPr/>
        </p:nvSpPr>
        <p:spPr>
          <a:xfrm>
            <a:off x="736600" y="50801"/>
            <a:ext cx="1447800" cy="295401"/>
          </a:xfrm>
          <a:prstGeom prst="rect">
            <a:avLst/>
          </a:prstGeom>
        </p:spPr>
        <p:txBody>
          <a:bodyPr vert="horz" wrap="square" lIns="0" tIns="12064" rIns="0" bIns="0" rtlCol="0">
            <a:spAutoFit/>
          </a:bodyPr>
          <a:lstStyle/>
          <a:p>
            <a:pPr>
              <a:lnSpc>
                <a:spcPct val="107000"/>
              </a:lnSpc>
              <a:spcAft>
                <a:spcPts val="799"/>
              </a:spcAft>
            </a:pPr>
            <a:r>
              <a:rPr lang="en-IN" b="1" kern="100" dirty="0">
                <a:latin typeface="Calibri" panose="020F0502020204030204" pitchFamily="34" charset="0"/>
                <a:ea typeface="Calibri" panose="020F0502020204030204" pitchFamily="34" charset="0"/>
                <a:cs typeface="Times New Roman" panose="02020603050405020304" pitchFamily="18" charset="0"/>
              </a:rPr>
              <a:t>Waterfall Chart</a:t>
            </a:r>
          </a:p>
        </p:txBody>
      </p:sp>
      <p:pic>
        <p:nvPicPr>
          <p:cNvPr id="4" name="Picture 3">
            <a:extLst>
              <a:ext uri="{FF2B5EF4-FFF2-40B4-BE49-F238E27FC236}">
                <a16:creationId xmlns:a16="http://schemas.microsoft.com/office/drawing/2014/main" id="{D6EFBF99-C0CA-D904-FD91-4F503E6C8D7F}"/>
              </a:ext>
            </a:extLst>
          </p:cNvPr>
          <p:cNvPicPr>
            <a:picLocks noChangeAspect="1"/>
          </p:cNvPicPr>
          <p:nvPr/>
        </p:nvPicPr>
        <p:blipFill>
          <a:blip r:embed="rId3"/>
          <a:stretch>
            <a:fillRect/>
          </a:stretch>
        </p:blipFill>
        <p:spPr>
          <a:xfrm>
            <a:off x="2489201" y="2824"/>
            <a:ext cx="4293193" cy="2943576"/>
          </a:xfrm>
          <a:prstGeom prst="rect">
            <a:avLst/>
          </a:prstGeom>
        </p:spPr>
      </p:pic>
      <p:sp>
        <p:nvSpPr>
          <p:cNvPr id="8" name="TextBox 7">
            <a:extLst>
              <a:ext uri="{FF2B5EF4-FFF2-40B4-BE49-F238E27FC236}">
                <a16:creationId xmlns:a16="http://schemas.microsoft.com/office/drawing/2014/main" id="{E5D18A60-E00F-2A6C-76F7-C16B2E4834F5}"/>
              </a:ext>
            </a:extLst>
          </p:cNvPr>
          <p:cNvSpPr txBox="1"/>
          <p:nvPr/>
        </p:nvSpPr>
        <p:spPr>
          <a:xfrm>
            <a:off x="-3186" y="1346200"/>
            <a:ext cx="2279650" cy="1938992"/>
          </a:xfrm>
          <a:prstGeom prst="rect">
            <a:avLst/>
          </a:prstGeom>
          <a:noFill/>
        </p:spPr>
        <p:txBody>
          <a:bodyPr wrap="square" rtlCol="0">
            <a:spAutoFit/>
          </a:bodyPr>
          <a:lstStyle/>
          <a:p>
            <a:r>
              <a:rPr lang="en-US" sz="1200" dirty="0">
                <a:solidFill>
                  <a:srgbClr val="FF0000"/>
                </a:solidFill>
                <a:latin typeface="Google Sans"/>
              </a:rPr>
              <a:t>Waterfall charts show a running total as Power BI adds and subtracts values. These charts are useful for understanding how an initial value (like net income) is affected by a series of positive and negative changes. The columns are color coded so you can quickly notice increases and decreases.</a:t>
            </a:r>
            <a:endParaRPr lang="en-IN" sz="1200" dirty="0">
              <a:solidFill>
                <a:srgbClr val="FF0000"/>
              </a:solidFill>
            </a:endParaRPr>
          </a:p>
        </p:txBody>
      </p:sp>
    </p:spTree>
    <p:extLst>
      <p:ext uri="{BB962C8B-B14F-4D97-AF65-F5344CB8AC3E}">
        <p14:creationId xmlns:p14="http://schemas.microsoft.com/office/powerpoint/2010/main" val="288454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1"/>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7" name="Title 6">
            <a:extLst>
              <a:ext uri="{FF2B5EF4-FFF2-40B4-BE49-F238E27FC236}">
                <a16:creationId xmlns:a16="http://schemas.microsoft.com/office/drawing/2014/main" id="{B496F7D7-3587-8CC3-B7B6-020137B0EAEE}"/>
              </a:ext>
            </a:extLst>
          </p:cNvPr>
          <p:cNvSpPr>
            <a:spLocks noGrp="1"/>
          </p:cNvSpPr>
          <p:nvPr>
            <p:ph type="title"/>
          </p:nvPr>
        </p:nvSpPr>
        <p:spPr>
          <a:xfrm>
            <a:off x="2108201" y="129539"/>
            <a:ext cx="2182179" cy="283219"/>
          </a:xfrm>
        </p:spPr>
        <p:txBody>
          <a:bodyPr/>
          <a:lstStyle/>
          <a:p>
            <a:pPr>
              <a:lnSpc>
                <a:spcPct val="107000"/>
              </a:lnSpc>
              <a:spcAft>
                <a:spcPts val="799"/>
              </a:spcAft>
            </a:pPr>
            <a:r>
              <a:rPr lang="en-IN" sz="1800" kern="100">
                <a:latin typeface="Calibri" panose="020F0502020204030204" pitchFamily="34" charset="0"/>
                <a:ea typeface="Calibri" panose="020F0502020204030204" pitchFamily="34" charset="0"/>
                <a:cs typeface="Times New Roman" panose="02020603050405020304" pitchFamily="18" charset="0"/>
              </a:rPr>
              <a:t>Stacked Column Chart </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A33BDE7-32FD-916D-F91E-4995D04CAC7D}"/>
              </a:ext>
            </a:extLst>
          </p:cNvPr>
          <p:cNvPicPr>
            <a:picLocks noChangeAspect="1"/>
          </p:cNvPicPr>
          <p:nvPr/>
        </p:nvPicPr>
        <p:blipFill>
          <a:blip r:embed="rId2"/>
          <a:stretch>
            <a:fillRect/>
          </a:stretch>
        </p:blipFill>
        <p:spPr>
          <a:xfrm>
            <a:off x="3098801" y="1193801"/>
            <a:ext cx="3717473" cy="2692916"/>
          </a:xfrm>
          <a:prstGeom prst="rect">
            <a:avLst/>
          </a:prstGeom>
        </p:spPr>
      </p:pic>
      <p:sp>
        <p:nvSpPr>
          <p:cNvPr id="8" name="TextBox 7">
            <a:extLst>
              <a:ext uri="{FF2B5EF4-FFF2-40B4-BE49-F238E27FC236}">
                <a16:creationId xmlns:a16="http://schemas.microsoft.com/office/drawing/2014/main" id="{EBD1BBB4-643E-7F13-D5A4-A812E4748E09}"/>
              </a:ext>
            </a:extLst>
          </p:cNvPr>
          <p:cNvSpPr txBox="1"/>
          <p:nvPr/>
        </p:nvSpPr>
        <p:spPr>
          <a:xfrm>
            <a:off x="-25400" y="542297"/>
            <a:ext cx="2743200" cy="2492990"/>
          </a:xfrm>
          <a:prstGeom prst="rect">
            <a:avLst/>
          </a:prstGeom>
          <a:noFill/>
        </p:spPr>
        <p:txBody>
          <a:bodyPr wrap="square" rtlCol="0">
            <a:spAutoFit/>
          </a:bodyPr>
          <a:lstStyle/>
          <a:p>
            <a:pPr algn="ctr"/>
            <a:r>
              <a:rPr lang="en-US" sz="1200" dirty="0">
                <a:solidFill>
                  <a:srgbClr val="FF0000"/>
                </a:solidFill>
                <a:latin typeface="Söhne"/>
              </a:rPr>
              <a:t>They are useful for comparing the composition of different categories within a larger category or for tracking changes over time. When using stacked column charts in Power BI, it's important to ensure that the data is suitable for this type of visualization and that the chart is properly labeled and formatted for clarity. Consider the number of categories and sub-categories, the readability of the labels, and the appropriate use of colors to enhance the visual presentation of the data.</a:t>
            </a:r>
            <a:endParaRPr lang="en-IN" sz="1200" dirty="0">
              <a:solidFill>
                <a:srgbClr val="FF0000"/>
              </a:solidFill>
            </a:endParaRPr>
          </a:p>
        </p:txBody>
      </p:sp>
    </p:spTree>
    <p:extLst>
      <p:ext uri="{BB962C8B-B14F-4D97-AF65-F5344CB8AC3E}">
        <p14:creationId xmlns:p14="http://schemas.microsoft.com/office/powerpoint/2010/main" val="137999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108200" y="1422400"/>
            <a:ext cx="2380686" cy="446277"/>
          </a:xfrm>
          <a:prstGeom prst="rect">
            <a:avLst/>
          </a:prstGeom>
        </p:spPr>
        <p:txBody>
          <a:bodyPr vert="horz" wrap="square" lIns="0" tIns="15241" rIns="0" bIns="0" rtlCol="0">
            <a:spAutoFit/>
          </a:bodyPr>
          <a:lstStyle/>
          <a:p>
            <a:pPr marL="12700">
              <a:spcBef>
                <a:spcPts val="120"/>
              </a:spcBef>
            </a:pPr>
            <a:r>
              <a:rPr lang="en-US" sz="2800" spc="186" dirty="0">
                <a:solidFill>
                  <a:srgbClr val="B65341"/>
                </a:solidFill>
              </a:rPr>
              <a:t>Thank You!!</a:t>
            </a:r>
            <a:endParaRPr sz="2800" dirty="0"/>
          </a:p>
        </p:txBody>
      </p:sp>
    </p:spTree>
    <p:extLst>
      <p:ext uri="{BB962C8B-B14F-4D97-AF65-F5344CB8AC3E}">
        <p14:creationId xmlns:p14="http://schemas.microsoft.com/office/powerpoint/2010/main" val="1590513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15325" y="1960130"/>
            <a:ext cx="133350" cy="1949449"/>
          </a:xfrm>
          <a:custGeom>
            <a:avLst/>
            <a:gdLst/>
            <a:ahLst/>
            <a:cxnLst/>
            <a:rect l="l" t="t" r="r" b="b"/>
            <a:pathLst>
              <a:path w="133350" h="1949450">
                <a:moveTo>
                  <a:pt x="133107" y="1949068"/>
                </a:moveTo>
                <a:lnTo>
                  <a:pt x="0" y="1949068"/>
                </a:lnTo>
                <a:lnTo>
                  <a:pt x="0" y="0"/>
                </a:lnTo>
                <a:lnTo>
                  <a:pt x="133107" y="0"/>
                </a:lnTo>
                <a:lnTo>
                  <a:pt x="133107" y="1949068"/>
                </a:lnTo>
                <a:close/>
              </a:path>
            </a:pathLst>
          </a:custGeom>
          <a:solidFill>
            <a:srgbClr val="DA7462"/>
          </a:solidFill>
        </p:spPr>
        <p:txBody>
          <a:bodyPr wrap="square" lIns="0" tIns="0" rIns="0" bIns="0" rtlCol="0"/>
          <a:lstStyle/>
          <a:p>
            <a:endParaRPr/>
          </a:p>
        </p:txBody>
      </p:sp>
      <p:sp>
        <p:nvSpPr>
          <p:cNvPr id="3" name="object 3"/>
          <p:cNvSpPr/>
          <p:nvPr/>
        </p:nvSpPr>
        <p:spPr>
          <a:xfrm>
            <a:off x="0" y="3566"/>
            <a:ext cx="133350" cy="1232535"/>
          </a:xfrm>
          <a:custGeom>
            <a:avLst/>
            <a:gdLst/>
            <a:ahLst/>
            <a:cxnLst/>
            <a:rect l="l" t="t" r="r" b="b"/>
            <a:pathLst>
              <a:path w="133350" h="1232535">
                <a:moveTo>
                  <a:pt x="133107" y="1232429"/>
                </a:moveTo>
                <a:lnTo>
                  <a:pt x="0" y="1232429"/>
                </a:lnTo>
                <a:lnTo>
                  <a:pt x="0" y="0"/>
                </a:lnTo>
                <a:lnTo>
                  <a:pt x="133107" y="0"/>
                </a:lnTo>
                <a:lnTo>
                  <a:pt x="133107" y="1232429"/>
                </a:lnTo>
                <a:close/>
              </a:path>
            </a:pathLst>
          </a:custGeom>
          <a:solidFill>
            <a:srgbClr val="DA7462"/>
          </a:solidFill>
        </p:spPr>
        <p:txBody>
          <a:bodyPr wrap="square" lIns="0" tIns="0" rIns="0" bIns="0" rtlCol="0"/>
          <a:lstStyle/>
          <a:p>
            <a:endParaRPr/>
          </a:p>
        </p:txBody>
      </p:sp>
      <p:pic>
        <p:nvPicPr>
          <p:cNvPr id="4" name="object 4"/>
          <p:cNvPicPr/>
          <p:nvPr/>
        </p:nvPicPr>
        <p:blipFill>
          <a:blip r:embed="rId2" cstate="print"/>
          <a:stretch>
            <a:fillRect/>
          </a:stretch>
        </p:blipFill>
        <p:spPr>
          <a:xfrm>
            <a:off x="3475120" y="1136441"/>
            <a:ext cx="2933110" cy="2230731"/>
          </a:xfrm>
          <a:prstGeom prst="rect">
            <a:avLst/>
          </a:prstGeom>
        </p:spPr>
      </p:pic>
      <p:pic>
        <p:nvPicPr>
          <p:cNvPr id="5" name="object 5"/>
          <p:cNvPicPr/>
          <p:nvPr/>
        </p:nvPicPr>
        <p:blipFill>
          <a:blip r:embed="rId3" cstate="print"/>
          <a:stretch>
            <a:fillRect/>
          </a:stretch>
        </p:blipFill>
        <p:spPr>
          <a:xfrm>
            <a:off x="1675629" y="1278320"/>
            <a:ext cx="993855" cy="104314"/>
          </a:xfrm>
          <a:prstGeom prst="rect">
            <a:avLst/>
          </a:prstGeom>
        </p:spPr>
      </p:pic>
      <p:sp>
        <p:nvSpPr>
          <p:cNvPr id="6" name="object 6"/>
          <p:cNvSpPr txBox="1"/>
          <p:nvPr/>
        </p:nvSpPr>
        <p:spPr>
          <a:xfrm>
            <a:off x="466159" y="852998"/>
            <a:ext cx="2616200" cy="1697258"/>
          </a:xfrm>
          <a:prstGeom prst="rect">
            <a:avLst/>
          </a:prstGeom>
        </p:spPr>
        <p:txBody>
          <a:bodyPr vert="horz" wrap="square" lIns="0" tIns="12064" rIns="0" bIns="0" rtlCol="0">
            <a:spAutoFit/>
          </a:bodyPr>
          <a:lstStyle/>
          <a:p>
            <a:pPr algn="ctr">
              <a:spcBef>
                <a:spcPts val="95"/>
              </a:spcBef>
            </a:pPr>
            <a:r>
              <a:rPr sz="1050" b="1" spc="9" dirty="0">
                <a:solidFill>
                  <a:srgbClr val="424242"/>
                </a:solidFill>
                <a:latin typeface="Trebuchet MS"/>
                <a:cs typeface="Trebuchet MS"/>
              </a:rPr>
              <a:t>DATA </a:t>
            </a:r>
            <a:r>
              <a:rPr sz="1050" b="1" spc="80" dirty="0">
                <a:solidFill>
                  <a:srgbClr val="424242"/>
                </a:solidFill>
                <a:latin typeface="Trebuchet MS"/>
                <a:cs typeface="Trebuchet MS"/>
              </a:rPr>
              <a:t>VISUALIZATION</a:t>
            </a:r>
            <a:r>
              <a:rPr sz="1050" b="1" spc="9" dirty="0">
                <a:solidFill>
                  <a:srgbClr val="424242"/>
                </a:solidFill>
                <a:latin typeface="Trebuchet MS"/>
                <a:cs typeface="Trebuchet MS"/>
              </a:rPr>
              <a:t> </a:t>
            </a:r>
            <a:r>
              <a:rPr sz="1050" b="1" spc="75" dirty="0">
                <a:solidFill>
                  <a:srgbClr val="424242"/>
                </a:solidFill>
                <a:latin typeface="Trebuchet MS"/>
                <a:cs typeface="Trebuchet MS"/>
              </a:rPr>
              <a:t>WITH</a:t>
            </a:r>
            <a:r>
              <a:rPr sz="1050" b="1" spc="9" dirty="0">
                <a:solidFill>
                  <a:srgbClr val="424242"/>
                </a:solidFill>
                <a:latin typeface="Trebuchet MS"/>
                <a:cs typeface="Trebuchet MS"/>
              </a:rPr>
              <a:t> </a:t>
            </a:r>
            <a:r>
              <a:rPr sz="1050" b="1" spc="89" dirty="0">
                <a:solidFill>
                  <a:srgbClr val="424242"/>
                </a:solidFill>
                <a:latin typeface="Trebuchet MS"/>
                <a:cs typeface="Trebuchet MS"/>
              </a:rPr>
              <a:t>POWER</a:t>
            </a:r>
            <a:r>
              <a:rPr sz="1050" b="1" spc="9" dirty="0">
                <a:solidFill>
                  <a:srgbClr val="424242"/>
                </a:solidFill>
                <a:latin typeface="Trebuchet MS"/>
                <a:cs typeface="Trebuchet MS"/>
              </a:rPr>
              <a:t> </a:t>
            </a:r>
            <a:r>
              <a:rPr sz="1050" b="1" spc="55" dirty="0">
                <a:solidFill>
                  <a:srgbClr val="424242"/>
                </a:solidFill>
                <a:latin typeface="Trebuchet MS"/>
                <a:cs typeface="Trebuchet MS"/>
              </a:rPr>
              <a:t>BI</a:t>
            </a:r>
            <a:endParaRPr sz="1050" dirty="0">
              <a:latin typeface="Trebuchet MS"/>
              <a:cs typeface="Trebuchet MS"/>
            </a:endParaRPr>
          </a:p>
          <a:p>
            <a:pPr>
              <a:lnSpc>
                <a:spcPct val="100000"/>
              </a:lnSpc>
            </a:pPr>
            <a:endParaRPr sz="1000" dirty="0">
              <a:latin typeface="Trebuchet MS"/>
              <a:cs typeface="Trebuchet MS"/>
            </a:endParaRPr>
          </a:p>
          <a:p>
            <a:pPr marL="55881" marR="90806" indent="-635" algn="ctr">
              <a:lnSpc>
                <a:spcPct val="100200"/>
              </a:lnSpc>
              <a:spcBef>
                <a:spcPts val="585"/>
              </a:spcBef>
            </a:pPr>
            <a:r>
              <a:rPr sz="1050" spc="-45" dirty="0">
                <a:solidFill>
                  <a:srgbClr val="FF0000"/>
                </a:solidFill>
                <a:latin typeface="Trebuchet MS"/>
                <a:cs typeface="Trebuchet MS"/>
              </a:rPr>
              <a:t>Power</a:t>
            </a:r>
            <a:r>
              <a:rPr sz="1050" spc="-40" dirty="0">
                <a:solidFill>
                  <a:srgbClr val="FF0000"/>
                </a:solidFill>
                <a:latin typeface="Trebuchet MS"/>
                <a:cs typeface="Trebuchet MS"/>
              </a:rPr>
              <a:t> </a:t>
            </a:r>
            <a:r>
              <a:rPr sz="1050" spc="20" dirty="0">
                <a:solidFill>
                  <a:srgbClr val="FF0000"/>
                </a:solidFill>
                <a:latin typeface="Trebuchet MS"/>
                <a:cs typeface="Trebuchet MS"/>
              </a:rPr>
              <a:t>BI </a:t>
            </a:r>
            <a:r>
              <a:rPr sz="1050" spc="-40" dirty="0">
                <a:solidFill>
                  <a:srgbClr val="FF0000"/>
                </a:solidFill>
                <a:latin typeface="Trebuchet MS"/>
                <a:cs typeface="Trebuchet MS"/>
              </a:rPr>
              <a:t>excels </a:t>
            </a:r>
            <a:r>
              <a:rPr sz="1050" spc="-15" dirty="0">
                <a:solidFill>
                  <a:srgbClr val="FF0000"/>
                </a:solidFill>
                <a:latin typeface="Trebuchet MS"/>
                <a:cs typeface="Trebuchet MS"/>
              </a:rPr>
              <a:t>in</a:t>
            </a:r>
            <a:r>
              <a:rPr lang="en-IN" sz="1050" spc="-15" dirty="0">
                <a:solidFill>
                  <a:srgbClr val="FF0000"/>
                </a:solidFill>
                <a:latin typeface="Trebuchet MS"/>
                <a:cs typeface="Trebuchet MS"/>
              </a:rPr>
              <a:t>  </a:t>
            </a:r>
            <a:r>
              <a:rPr sz="1050" spc="-15" dirty="0">
                <a:solidFill>
                  <a:srgbClr val="FF0000"/>
                </a:solidFill>
                <a:latin typeface="Trebuchet MS"/>
                <a:cs typeface="Trebuchet MS"/>
              </a:rPr>
              <a:t> </a:t>
            </a:r>
            <a:r>
              <a:rPr lang="en-IN" sz="1050" spc="-15" dirty="0">
                <a:solidFill>
                  <a:srgbClr val="FF0000"/>
                </a:solidFill>
                <a:latin typeface="Trebuchet MS"/>
                <a:cs typeface="Trebuchet MS"/>
              </a:rPr>
              <a:t>                          </a:t>
            </a:r>
            <a:r>
              <a:rPr sz="1050" spc="-9" dirty="0">
                <a:solidFill>
                  <a:srgbClr val="FF0000"/>
                </a:solidFill>
                <a:latin typeface="Trebuchet MS"/>
                <a:cs typeface="Trebuchet MS"/>
              </a:rPr>
              <a:t>Its </a:t>
            </a:r>
            <a:r>
              <a:rPr sz="1050" spc="-5" dirty="0">
                <a:solidFill>
                  <a:srgbClr val="FF0000"/>
                </a:solidFill>
                <a:latin typeface="Trebuchet MS"/>
                <a:cs typeface="Trebuchet MS"/>
              </a:rPr>
              <a:t> </a:t>
            </a:r>
            <a:r>
              <a:rPr sz="1050" spc="-29" dirty="0">
                <a:solidFill>
                  <a:srgbClr val="FF0000"/>
                </a:solidFill>
                <a:latin typeface="Trebuchet MS"/>
                <a:cs typeface="Trebuchet MS"/>
              </a:rPr>
              <a:t>rich set </a:t>
            </a:r>
            <a:r>
              <a:rPr sz="1050" spc="-55" dirty="0">
                <a:solidFill>
                  <a:srgbClr val="FF0000"/>
                </a:solidFill>
                <a:latin typeface="Trebuchet MS"/>
                <a:cs typeface="Trebuchet MS"/>
              </a:rPr>
              <a:t>of </a:t>
            </a:r>
            <a:r>
              <a:rPr sz="1050" spc="-45" dirty="0">
                <a:solidFill>
                  <a:srgbClr val="FF0000"/>
                </a:solidFill>
                <a:latin typeface="Trebuchet MS"/>
                <a:cs typeface="Trebuchet MS"/>
              </a:rPr>
              <a:t>interactive charts, </a:t>
            </a:r>
            <a:r>
              <a:rPr sz="1050" spc="-15" dirty="0">
                <a:solidFill>
                  <a:srgbClr val="FF0000"/>
                </a:solidFill>
                <a:latin typeface="Trebuchet MS"/>
                <a:cs typeface="Trebuchet MS"/>
              </a:rPr>
              <a:t>graphs, </a:t>
            </a:r>
            <a:r>
              <a:rPr sz="1050" spc="5" dirty="0">
                <a:solidFill>
                  <a:srgbClr val="FF0000"/>
                </a:solidFill>
                <a:latin typeface="Trebuchet MS"/>
                <a:cs typeface="Trebuchet MS"/>
              </a:rPr>
              <a:t>and </a:t>
            </a:r>
            <a:r>
              <a:rPr sz="1050" spc="9" dirty="0">
                <a:solidFill>
                  <a:srgbClr val="FF0000"/>
                </a:solidFill>
                <a:latin typeface="Trebuchet MS"/>
                <a:cs typeface="Trebuchet MS"/>
              </a:rPr>
              <a:t> </a:t>
            </a:r>
            <a:r>
              <a:rPr sz="1050" spc="5" dirty="0">
                <a:solidFill>
                  <a:srgbClr val="FF0000"/>
                </a:solidFill>
                <a:latin typeface="Trebuchet MS"/>
                <a:cs typeface="Trebuchet MS"/>
              </a:rPr>
              <a:t>maps </a:t>
            </a:r>
            <a:r>
              <a:rPr sz="1050" spc="-29" dirty="0">
                <a:solidFill>
                  <a:srgbClr val="FF0000"/>
                </a:solidFill>
                <a:latin typeface="Trebuchet MS"/>
                <a:cs typeface="Trebuchet MS"/>
              </a:rPr>
              <a:t>allows </a:t>
            </a:r>
            <a:r>
              <a:rPr sz="1050" spc="5" dirty="0">
                <a:solidFill>
                  <a:srgbClr val="FF0000"/>
                </a:solidFill>
                <a:latin typeface="Trebuchet MS"/>
                <a:cs typeface="Trebuchet MS"/>
              </a:rPr>
              <a:t>users </a:t>
            </a:r>
            <a:r>
              <a:rPr sz="1050" spc="-69" dirty="0">
                <a:solidFill>
                  <a:srgbClr val="FF0000"/>
                </a:solidFill>
                <a:latin typeface="Trebuchet MS"/>
                <a:cs typeface="Trebuchet MS"/>
              </a:rPr>
              <a:t>to </a:t>
            </a:r>
            <a:r>
              <a:rPr sz="1050" spc="-29" dirty="0">
                <a:solidFill>
                  <a:srgbClr val="FF0000"/>
                </a:solidFill>
                <a:latin typeface="Trebuchet MS"/>
                <a:cs typeface="Trebuchet MS"/>
              </a:rPr>
              <a:t>present </a:t>
            </a:r>
            <a:r>
              <a:rPr sz="1050" spc="-45" dirty="0">
                <a:solidFill>
                  <a:srgbClr val="FF0000"/>
                </a:solidFill>
                <a:latin typeface="Trebuchet MS"/>
                <a:cs typeface="Trebuchet MS"/>
              </a:rPr>
              <a:t>complex </a:t>
            </a:r>
            <a:r>
              <a:rPr sz="1050" spc="-15" dirty="0">
                <a:solidFill>
                  <a:srgbClr val="FF0000"/>
                </a:solidFill>
                <a:latin typeface="Trebuchet MS"/>
                <a:cs typeface="Trebuchet MS"/>
              </a:rPr>
              <a:t>data </a:t>
            </a:r>
            <a:r>
              <a:rPr sz="1050" spc="-306"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85" dirty="0">
                <a:solidFill>
                  <a:srgbClr val="FF0000"/>
                </a:solidFill>
                <a:latin typeface="Trebuchet MS"/>
                <a:cs typeface="Trebuchet MS"/>
              </a:rPr>
              <a:t> </a:t>
            </a:r>
            <a:r>
              <a:rPr sz="1050" spc="-40" dirty="0">
                <a:solidFill>
                  <a:srgbClr val="FF0000"/>
                </a:solidFill>
                <a:latin typeface="Trebuchet MS"/>
                <a:cs typeface="Trebuchet MS"/>
              </a:rPr>
              <a:t>v</a:t>
            </a:r>
            <a:r>
              <a:rPr sz="1050" spc="-20" dirty="0">
                <a:solidFill>
                  <a:srgbClr val="FF0000"/>
                </a:solidFill>
                <a:latin typeface="Trebuchet MS"/>
                <a:cs typeface="Trebuchet MS"/>
              </a:rPr>
              <a:t>i</a:t>
            </a:r>
            <a:r>
              <a:rPr sz="1050" spc="60" dirty="0">
                <a:solidFill>
                  <a:srgbClr val="FF0000"/>
                </a:solidFill>
                <a:latin typeface="Trebuchet MS"/>
                <a:cs typeface="Trebuchet MS"/>
              </a:rPr>
              <a:t>s</a:t>
            </a:r>
            <a:r>
              <a:rPr sz="1050" spc="-15" dirty="0">
                <a:solidFill>
                  <a:srgbClr val="FF0000"/>
                </a:solidFill>
                <a:latin typeface="Trebuchet MS"/>
                <a:cs typeface="Trebuchet MS"/>
              </a:rPr>
              <a:t>u</a:t>
            </a:r>
            <a:r>
              <a:rPr sz="1050" spc="35" dirty="0">
                <a:solidFill>
                  <a:srgbClr val="FF0000"/>
                </a:solidFill>
                <a:latin typeface="Trebuchet MS"/>
                <a:cs typeface="Trebuchet MS"/>
              </a:rPr>
              <a:t>a</a:t>
            </a:r>
            <a:r>
              <a:rPr sz="1050" spc="-100" dirty="0">
                <a:solidFill>
                  <a:srgbClr val="FF0000"/>
                </a:solidFill>
                <a:latin typeface="Trebuchet MS"/>
                <a:cs typeface="Trebuchet MS"/>
              </a:rPr>
              <a:t>ll</a:t>
            </a:r>
            <a:r>
              <a:rPr sz="1050" spc="-49" dirty="0">
                <a:solidFill>
                  <a:srgbClr val="FF0000"/>
                </a:solidFill>
                <a:latin typeface="Trebuchet MS"/>
                <a:cs typeface="Trebuchet MS"/>
              </a:rPr>
              <a:t>y</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9" dirty="0">
                <a:solidFill>
                  <a:srgbClr val="FF0000"/>
                </a:solidFill>
                <a:latin typeface="Trebuchet MS"/>
                <a:cs typeface="Trebuchet MS"/>
              </a:rPr>
              <a:t>o</a:t>
            </a:r>
            <a:r>
              <a:rPr sz="1050" spc="-65" dirty="0">
                <a:solidFill>
                  <a:srgbClr val="FF0000"/>
                </a:solidFill>
                <a:latin typeface="Trebuchet MS"/>
                <a:cs typeface="Trebuchet MS"/>
              </a:rPr>
              <a:t>m</a:t>
            </a:r>
            <a:r>
              <a:rPr sz="1050" dirty="0">
                <a:solidFill>
                  <a:srgbClr val="FF0000"/>
                </a:solidFill>
                <a:latin typeface="Trebuchet MS"/>
                <a:cs typeface="Trebuchet MS"/>
              </a:rPr>
              <a:t>p</a:t>
            </a:r>
            <a:r>
              <a:rPr sz="1050" spc="-25" dirty="0">
                <a:solidFill>
                  <a:srgbClr val="FF0000"/>
                </a:solidFill>
                <a:latin typeface="Trebuchet MS"/>
                <a:cs typeface="Trebuchet MS"/>
              </a:rPr>
              <a:t>e</a:t>
            </a:r>
            <a:r>
              <a:rPr sz="1050" spc="-100" dirty="0">
                <a:solidFill>
                  <a:srgbClr val="FF0000"/>
                </a:solidFill>
                <a:latin typeface="Trebuchet MS"/>
                <a:cs typeface="Trebuchet MS"/>
              </a:rPr>
              <a:t>ll</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85" dirty="0">
                <a:solidFill>
                  <a:srgbClr val="FF0000"/>
                </a:solidFill>
                <a:latin typeface="Trebuchet MS"/>
                <a:cs typeface="Trebuchet MS"/>
              </a:rPr>
              <a:t> </a:t>
            </a:r>
            <a:r>
              <a:rPr sz="1050" spc="-65" dirty="0">
                <a:solidFill>
                  <a:srgbClr val="FF0000"/>
                </a:solidFill>
                <a:latin typeface="Trebuchet MS"/>
                <a:cs typeface="Trebuchet MS"/>
              </a:rPr>
              <a:t>m</a:t>
            </a:r>
            <a:r>
              <a:rPr sz="1050" spc="35" dirty="0">
                <a:solidFill>
                  <a:srgbClr val="FF0000"/>
                </a:solidFill>
                <a:latin typeface="Trebuchet MS"/>
                <a:cs typeface="Trebuchet MS"/>
              </a:rPr>
              <a:t>a</a:t>
            </a:r>
            <a:r>
              <a:rPr sz="1050" spc="-15" dirty="0">
                <a:solidFill>
                  <a:srgbClr val="FF0000"/>
                </a:solidFill>
                <a:latin typeface="Trebuchet MS"/>
                <a:cs typeface="Trebuchet MS"/>
              </a:rPr>
              <a:t>nn</a:t>
            </a:r>
            <a:r>
              <a:rPr sz="1050" spc="-25" dirty="0">
                <a:solidFill>
                  <a:srgbClr val="FF0000"/>
                </a:solidFill>
                <a:latin typeface="Trebuchet MS"/>
                <a:cs typeface="Trebuchet MS"/>
              </a:rPr>
              <a:t>e</a:t>
            </a:r>
            <a:r>
              <a:rPr sz="1050" spc="-120" dirty="0">
                <a:solidFill>
                  <a:srgbClr val="FF0000"/>
                </a:solidFill>
                <a:latin typeface="Trebuchet MS"/>
                <a:cs typeface="Trebuchet MS"/>
              </a:rPr>
              <a:t>r</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5" dirty="0">
                <a:solidFill>
                  <a:srgbClr val="FF0000"/>
                </a:solidFill>
                <a:latin typeface="Trebuchet MS"/>
                <a:cs typeface="Trebuchet MS"/>
              </a:rPr>
              <a:t>W</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15" dirty="0">
                <a:solidFill>
                  <a:srgbClr val="FF0000"/>
                </a:solidFill>
                <a:latin typeface="Trebuchet MS"/>
                <a:cs typeface="Trebuchet MS"/>
              </a:rPr>
              <a:t>h</a:t>
            </a:r>
            <a:r>
              <a:rPr sz="1050" spc="-85" dirty="0">
                <a:solidFill>
                  <a:srgbClr val="FF0000"/>
                </a:solidFill>
                <a:latin typeface="Trebuchet MS"/>
                <a:cs typeface="Trebuchet MS"/>
              </a:rPr>
              <a:t> </a:t>
            </a:r>
            <a:r>
              <a:rPr sz="1050" spc="25" dirty="0">
                <a:solidFill>
                  <a:srgbClr val="FF0000"/>
                </a:solidFill>
                <a:latin typeface="Trebuchet MS"/>
                <a:cs typeface="Trebuchet MS"/>
              </a:rPr>
              <a:t>a  </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65" dirty="0">
                <a:solidFill>
                  <a:srgbClr val="FF0000"/>
                </a:solidFill>
                <a:latin typeface="Trebuchet MS"/>
                <a:cs typeface="Trebuchet MS"/>
              </a:rPr>
              <a:t>m</a:t>
            </a:r>
            <a:r>
              <a:rPr sz="1050" dirty="0">
                <a:solidFill>
                  <a:srgbClr val="FF0000"/>
                </a:solidFill>
                <a:latin typeface="Trebuchet MS"/>
                <a:cs typeface="Trebuchet MS"/>
              </a:rPr>
              <a:t>p</a:t>
            </a:r>
            <a:r>
              <a:rPr sz="1050" spc="-100" dirty="0">
                <a:solidFill>
                  <a:srgbClr val="FF0000"/>
                </a:solidFill>
                <a:latin typeface="Trebuchet MS"/>
                <a:cs typeface="Trebuchet MS"/>
              </a:rPr>
              <a:t>l</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dirty="0">
                <a:solidFill>
                  <a:srgbClr val="FF0000"/>
                </a:solidFill>
                <a:latin typeface="Trebuchet MS"/>
                <a:cs typeface="Trebuchet MS"/>
              </a:rPr>
              <a:t>d</a:t>
            </a:r>
            <a:r>
              <a:rPr sz="1050" spc="-55" dirty="0">
                <a:solidFill>
                  <a:srgbClr val="FF0000"/>
                </a:solidFill>
                <a:latin typeface="Trebuchet MS"/>
                <a:cs typeface="Trebuchet MS"/>
              </a:rPr>
              <a:t>r</a:t>
            </a:r>
            <a:r>
              <a:rPr sz="1050" spc="35" dirty="0">
                <a:solidFill>
                  <a:srgbClr val="FF0000"/>
                </a:solidFill>
                <a:latin typeface="Trebuchet MS"/>
                <a:cs typeface="Trebuchet MS"/>
              </a:rPr>
              <a:t>a</a:t>
            </a:r>
            <a:r>
              <a:rPr sz="1050" spc="60" dirty="0">
                <a:solidFill>
                  <a:srgbClr val="FF0000"/>
                </a:solidFill>
                <a:latin typeface="Trebuchet MS"/>
                <a:cs typeface="Trebuchet MS"/>
              </a:rPr>
              <a:t>g</a:t>
            </a:r>
            <a:r>
              <a:rPr sz="1050" spc="-29" dirty="0">
                <a:solidFill>
                  <a:srgbClr val="FF0000"/>
                </a:solidFill>
                <a:latin typeface="Trebuchet MS"/>
                <a:cs typeface="Trebuchet MS"/>
              </a:rPr>
              <a:t>-</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29" dirty="0">
                <a:solidFill>
                  <a:srgbClr val="FF0000"/>
                </a:solidFill>
                <a:latin typeface="Trebuchet MS"/>
                <a:cs typeface="Trebuchet MS"/>
              </a:rPr>
              <a:t>-</a:t>
            </a:r>
            <a:r>
              <a:rPr sz="1050" dirty="0">
                <a:solidFill>
                  <a:srgbClr val="FF0000"/>
                </a:solidFill>
                <a:latin typeface="Trebuchet MS"/>
                <a:cs typeface="Trebuchet MS"/>
              </a:rPr>
              <a:t>d</a:t>
            </a:r>
            <a:r>
              <a:rPr sz="1050" spc="-69" dirty="0">
                <a:solidFill>
                  <a:srgbClr val="FF0000"/>
                </a:solidFill>
                <a:latin typeface="Trebuchet MS"/>
                <a:cs typeface="Trebuchet MS"/>
              </a:rPr>
              <a:t>r</a:t>
            </a:r>
            <a:r>
              <a:rPr sz="1050" spc="-9" dirty="0">
                <a:solidFill>
                  <a:srgbClr val="FF0000"/>
                </a:solidFill>
                <a:latin typeface="Trebuchet MS"/>
                <a:cs typeface="Trebuchet MS"/>
              </a:rPr>
              <a:t>o</a:t>
            </a:r>
            <a:r>
              <a:rPr sz="1050" dirty="0">
                <a:solidFill>
                  <a:srgbClr val="FF0000"/>
                </a:solidFill>
                <a:latin typeface="Trebuchet MS"/>
                <a:cs typeface="Trebuchet MS"/>
              </a:rPr>
              <a:t>p</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00" dirty="0">
                <a:solidFill>
                  <a:srgbClr val="FF0000"/>
                </a:solidFill>
                <a:latin typeface="Trebuchet MS"/>
                <a:cs typeface="Trebuchet MS"/>
              </a:rPr>
              <a:t>f</a:t>
            </a:r>
            <a:r>
              <a:rPr sz="1050" spc="35" dirty="0">
                <a:solidFill>
                  <a:srgbClr val="FF0000"/>
                </a:solidFill>
                <a:latin typeface="Trebuchet MS"/>
                <a:cs typeface="Trebuchet MS"/>
              </a:rPr>
              <a:t>a</a:t>
            </a:r>
            <a:r>
              <a:rPr sz="1050" spc="-20" dirty="0">
                <a:solidFill>
                  <a:srgbClr val="FF0000"/>
                </a:solidFill>
                <a:latin typeface="Trebuchet MS"/>
                <a:cs typeface="Trebuchet MS"/>
              </a:rPr>
              <a:t>c</a:t>
            </a:r>
            <a:r>
              <a:rPr sz="1050" spc="-25" dirty="0">
                <a:solidFill>
                  <a:srgbClr val="FF0000"/>
                </a:solidFill>
                <a:latin typeface="Trebuchet MS"/>
                <a:cs typeface="Trebuchet MS"/>
              </a:rPr>
              <a:t>e</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49" dirty="0">
                <a:solidFill>
                  <a:srgbClr val="FF0000"/>
                </a:solidFill>
                <a:latin typeface="Trebuchet MS"/>
                <a:cs typeface="Trebuchet MS"/>
              </a:rPr>
              <a:t>y</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35" dirty="0">
                <a:solidFill>
                  <a:srgbClr val="FF0000"/>
                </a:solidFill>
                <a:latin typeface="Trebuchet MS"/>
                <a:cs typeface="Trebuchet MS"/>
              </a:rPr>
              <a:t>a</a:t>
            </a:r>
            <a:r>
              <a:rPr sz="1050" spc="-9" dirty="0">
                <a:solidFill>
                  <a:srgbClr val="FF0000"/>
                </a:solidFill>
                <a:latin typeface="Trebuchet MS"/>
                <a:cs typeface="Trebuchet MS"/>
              </a:rPr>
              <a:t>n  </a:t>
            </a:r>
            <a:r>
              <a:rPr sz="1050" spc="-20" dirty="0">
                <a:solidFill>
                  <a:srgbClr val="FF0000"/>
                </a:solidFill>
                <a:latin typeface="Trebuchet MS"/>
                <a:cs typeface="Trebuchet MS"/>
              </a:rPr>
              <a:t>c</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60" dirty="0">
                <a:solidFill>
                  <a:srgbClr val="FF0000"/>
                </a:solidFill>
                <a:latin typeface="Trebuchet MS"/>
                <a:cs typeface="Trebuchet MS"/>
              </a:rPr>
              <a:t>s</a:t>
            </a:r>
            <a:r>
              <a:rPr sz="1050" spc="-129" dirty="0">
                <a:solidFill>
                  <a:srgbClr val="FF0000"/>
                </a:solidFill>
                <a:latin typeface="Trebuchet MS"/>
                <a:cs typeface="Trebuchet MS"/>
              </a:rPr>
              <a:t>t</a:t>
            </a:r>
            <a:r>
              <a:rPr sz="1050" spc="-15" dirty="0">
                <a:solidFill>
                  <a:srgbClr val="FF0000"/>
                </a:solidFill>
                <a:latin typeface="Trebuchet MS"/>
                <a:cs typeface="Trebuchet MS"/>
              </a:rPr>
              <a:t>unn</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85" dirty="0">
                <a:solidFill>
                  <a:srgbClr val="FF0000"/>
                </a:solidFill>
                <a:latin typeface="Trebuchet MS"/>
                <a:cs typeface="Trebuchet MS"/>
              </a:rPr>
              <a:t> </a:t>
            </a:r>
            <a:r>
              <a:rPr sz="1050" spc="-40" dirty="0">
                <a:solidFill>
                  <a:srgbClr val="FF0000"/>
                </a:solidFill>
                <a:latin typeface="Trebuchet MS"/>
                <a:cs typeface="Trebuchet MS"/>
              </a:rPr>
              <a:t>v</a:t>
            </a:r>
            <a:r>
              <a:rPr sz="1050" spc="-20" dirty="0">
                <a:solidFill>
                  <a:srgbClr val="FF0000"/>
                </a:solidFill>
                <a:latin typeface="Trebuchet MS"/>
                <a:cs typeface="Trebuchet MS"/>
              </a:rPr>
              <a:t>i</a:t>
            </a:r>
            <a:r>
              <a:rPr sz="1050" spc="60" dirty="0">
                <a:solidFill>
                  <a:srgbClr val="FF0000"/>
                </a:solidFill>
                <a:latin typeface="Trebuchet MS"/>
                <a:cs typeface="Trebuchet MS"/>
              </a:rPr>
              <a:t>s</a:t>
            </a:r>
            <a:r>
              <a:rPr sz="1050" spc="-15" dirty="0">
                <a:solidFill>
                  <a:srgbClr val="FF0000"/>
                </a:solidFill>
                <a:latin typeface="Trebuchet MS"/>
                <a:cs typeface="Trebuchet MS"/>
              </a:rPr>
              <a:t>u</a:t>
            </a:r>
            <a:r>
              <a:rPr sz="1050" spc="35" dirty="0">
                <a:solidFill>
                  <a:srgbClr val="FF0000"/>
                </a:solidFill>
                <a:latin typeface="Trebuchet MS"/>
                <a:cs typeface="Trebuchet MS"/>
              </a:rPr>
              <a:t>a</a:t>
            </a:r>
            <a:r>
              <a:rPr sz="1050" spc="-100" dirty="0">
                <a:solidFill>
                  <a:srgbClr val="FF0000"/>
                </a:solidFill>
                <a:latin typeface="Trebuchet MS"/>
                <a:cs typeface="Trebuchet MS"/>
              </a:rPr>
              <a:t>l</a:t>
            </a:r>
            <a:r>
              <a:rPr sz="1050" spc="-20" dirty="0">
                <a:solidFill>
                  <a:srgbClr val="FF0000"/>
                </a:solidFill>
                <a:latin typeface="Trebuchet MS"/>
                <a:cs typeface="Trebuchet MS"/>
              </a:rPr>
              <a:t>i</a:t>
            </a:r>
            <a:r>
              <a:rPr sz="1050" spc="-60" dirty="0">
                <a:solidFill>
                  <a:srgbClr val="FF0000"/>
                </a:solidFill>
                <a:latin typeface="Trebuchet MS"/>
                <a:cs typeface="Trebuchet MS"/>
              </a:rPr>
              <a:t>z</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15" dirty="0">
                <a:solidFill>
                  <a:srgbClr val="FF0000"/>
                </a:solidFill>
                <a:latin typeface="Trebuchet MS"/>
                <a:cs typeface="Trebuchet MS"/>
              </a:rPr>
              <a:t>h</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85" dirty="0">
                <a:solidFill>
                  <a:srgbClr val="FF0000"/>
                </a:solidFill>
                <a:latin typeface="Trebuchet MS"/>
                <a:cs typeface="Trebuchet MS"/>
              </a:rPr>
              <a:t> </a:t>
            </a:r>
            <a:r>
              <a:rPr sz="1050" spc="-15" dirty="0">
                <a:solidFill>
                  <a:srgbClr val="FF0000"/>
                </a:solidFill>
                <a:latin typeface="Trebuchet MS"/>
                <a:cs typeface="Trebuchet MS"/>
              </a:rPr>
              <a:t>h</a:t>
            </a:r>
            <a:r>
              <a:rPr sz="1050" spc="-20" dirty="0">
                <a:solidFill>
                  <a:srgbClr val="FF0000"/>
                </a:solidFill>
                <a:latin typeface="Trebuchet MS"/>
                <a:cs typeface="Trebuchet MS"/>
              </a:rPr>
              <a:t>i</a:t>
            </a:r>
            <a:r>
              <a:rPr sz="1050" spc="60" dirty="0">
                <a:solidFill>
                  <a:srgbClr val="FF0000"/>
                </a:solidFill>
                <a:latin typeface="Trebuchet MS"/>
                <a:cs typeface="Trebuchet MS"/>
              </a:rPr>
              <a:t>g</a:t>
            </a:r>
            <a:r>
              <a:rPr sz="1050" spc="-15" dirty="0">
                <a:solidFill>
                  <a:srgbClr val="FF0000"/>
                </a:solidFill>
                <a:latin typeface="Trebuchet MS"/>
                <a:cs typeface="Trebuchet MS"/>
              </a:rPr>
              <a:t>h</a:t>
            </a:r>
            <a:r>
              <a:rPr sz="1050" spc="-100" dirty="0">
                <a:solidFill>
                  <a:srgbClr val="FF0000"/>
                </a:solidFill>
                <a:latin typeface="Trebuchet MS"/>
                <a:cs typeface="Trebuchet MS"/>
              </a:rPr>
              <a:t>l</a:t>
            </a:r>
            <a:r>
              <a:rPr sz="1050" spc="-20" dirty="0">
                <a:solidFill>
                  <a:srgbClr val="FF0000"/>
                </a:solidFill>
                <a:latin typeface="Trebuchet MS"/>
                <a:cs typeface="Trebuchet MS"/>
              </a:rPr>
              <a:t>i</a:t>
            </a:r>
            <a:r>
              <a:rPr sz="1050" spc="60" dirty="0">
                <a:solidFill>
                  <a:srgbClr val="FF0000"/>
                </a:solidFill>
                <a:latin typeface="Trebuchet MS"/>
                <a:cs typeface="Trebuchet MS"/>
              </a:rPr>
              <a:t>g</a:t>
            </a:r>
            <a:r>
              <a:rPr sz="1050" spc="-15" dirty="0">
                <a:solidFill>
                  <a:srgbClr val="FF0000"/>
                </a:solidFill>
                <a:latin typeface="Trebuchet MS"/>
                <a:cs typeface="Trebuchet MS"/>
              </a:rPr>
              <a:t>h</a:t>
            </a:r>
            <a:r>
              <a:rPr sz="1050" spc="-113" dirty="0">
                <a:solidFill>
                  <a:srgbClr val="FF0000"/>
                </a:solidFill>
                <a:latin typeface="Trebuchet MS"/>
                <a:cs typeface="Trebuchet MS"/>
              </a:rPr>
              <a:t>t  t</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60" dirty="0">
                <a:solidFill>
                  <a:srgbClr val="FF0000"/>
                </a:solidFill>
                <a:latin typeface="Trebuchet MS"/>
                <a:cs typeface="Trebuchet MS"/>
              </a:rPr>
              <a:t>s</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dirty="0">
                <a:solidFill>
                  <a:srgbClr val="FF0000"/>
                </a:solidFill>
                <a:latin typeface="Trebuchet MS"/>
                <a:cs typeface="Trebuchet MS"/>
              </a:rPr>
              <a:t>p</a:t>
            </a:r>
            <a:r>
              <a:rPr sz="1050" spc="35" dirty="0">
                <a:solidFill>
                  <a:srgbClr val="FF0000"/>
                </a:solidFill>
                <a:latin typeface="Trebuchet MS"/>
                <a:cs typeface="Trebuchet MS"/>
              </a:rPr>
              <a:t>a</a:t>
            </a:r>
            <a:r>
              <a:rPr sz="1050" spc="-129" dirty="0">
                <a:solidFill>
                  <a:srgbClr val="FF0000"/>
                </a:solidFill>
                <a:latin typeface="Trebuchet MS"/>
                <a:cs typeface="Trebuchet MS"/>
              </a:rPr>
              <a:t>tt</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85" dirty="0">
                <a:solidFill>
                  <a:srgbClr val="FF0000"/>
                </a:solidFill>
                <a:latin typeface="Trebuchet MS"/>
                <a:cs typeface="Trebuchet MS"/>
              </a:rPr>
              <a:t> </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129" dirty="0">
                <a:solidFill>
                  <a:srgbClr val="FF0000"/>
                </a:solidFill>
                <a:latin typeface="Trebuchet MS"/>
                <a:cs typeface="Trebuchet MS"/>
              </a:rPr>
              <a:t>t</a:t>
            </a:r>
            <a:r>
              <a:rPr sz="1050" spc="-100" dirty="0">
                <a:solidFill>
                  <a:srgbClr val="FF0000"/>
                </a:solidFill>
                <a:latin typeface="Trebuchet MS"/>
                <a:cs typeface="Trebuchet MS"/>
              </a:rPr>
              <a:t>l</a:t>
            </a:r>
            <a:r>
              <a:rPr sz="1050" spc="-20" dirty="0">
                <a:solidFill>
                  <a:srgbClr val="FF0000"/>
                </a:solidFill>
                <a:latin typeface="Trebuchet MS"/>
                <a:cs typeface="Trebuchet MS"/>
              </a:rPr>
              <a:t>i</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60" dirty="0">
                <a:solidFill>
                  <a:srgbClr val="FF0000"/>
                </a:solidFill>
                <a:latin typeface="Trebuchet MS"/>
                <a:cs typeface="Trebuchet MS"/>
              </a:rPr>
              <a:t>s</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65" dirty="0">
                <a:solidFill>
                  <a:srgbClr val="FF0000"/>
                </a:solidFill>
                <a:latin typeface="Trebuchet MS"/>
                <a:cs typeface="Trebuchet MS"/>
              </a:rPr>
              <a:t>m</a:t>
            </a:r>
            <a:r>
              <a:rPr sz="1050" spc="35" dirty="0">
                <a:solidFill>
                  <a:srgbClr val="FF0000"/>
                </a:solidFill>
                <a:latin typeface="Trebuchet MS"/>
                <a:cs typeface="Trebuchet MS"/>
              </a:rPr>
              <a:t>a</a:t>
            </a:r>
            <a:r>
              <a:rPr sz="1050" spc="-75" dirty="0">
                <a:solidFill>
                  <a:srgbClr val="FF0000"/>
                </a:solidFill>
                <a:latin typeface="Trebuchet MS"/>
                <a:cs typeface="Trebuchet MS"/>
              </a:rPr>
              <a:t>k</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09" dirty="0">
                <a:solidFill>
                  <a:srgbClr val="FF0000"/>
                </a:solidFill>
                <a:latin typeface="Trebuchet MS"/>
                <a:cs typeface="Trebuchet MS"/>
              </a:rPr>
              <a:t>t  </a:t>
            </a:r>
            <a:r>
              <a:rPr sz="1050" spc="-25" dirty="0">
                <a:solidFill>
                  <a:srgbClr val="FF0000"/>
                </a:solidFill>
                <a:latin typeface="Trebuchet MS"/>
                <a:cs typeface="Trebuchet MS"/>
              </a:rPr>
              <a:t>e</a:t>
            </a:r>
            <a:r>
              <a:rPr sz="1050" spc="35" dirty="0">
                <a:solidFill>
                  <a:srgbClr val="FF0000"/>
                </a:solidFill>
                <a:latin typeface="Trebuchet MS"/>
                <a:cs typeface="Trebuchet MS"/>
              </a:rPr>
              <a:t>a</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9" dirty="0">
                <a:solidFill>
                  <a:srgbClr val="FF0000"/>
                </a:solidFill>
                <a:latin typeface="Trebuchet MS"/>
                <a:cs typeface="Trebuchet MS"/>
              </a:rPr>
              <a:t>o</a:t>
            </a:r>
            <a:r>
              <a:rPr sz="1050" spc="-65" dirty="0">
                <a:solidFill>
                  <a:srgbClr val="FF0000"/>
                </a:solidFill>
                <a:latin typeface="Trebuchet MS"/>
                <a:cs typeface="Trebuchet MS"/>
              </a:rPr>
              <a:t>mm</a:t>
            </a:r>
            <a:r>
              <a:rPr sz="1050" spc="-15" dirty="0">
                <a:solidFill>
                  <a:srgbClr val="FF0000"/>
                </a:solidFill>
                <a:latin typeface="Trebuchet MS"/>
                <a:cs typeface="Trebuchet MS"/>
              </a:rPr>
              <a:t>un</a:t>
            </a:r>
            <a:r>
              <a:rPr sz="1050" spc="-20" dirty="0">
                <a:solidFill>
                  <a:srgbClr val="FF0000"/>
                </a:solidFill>
                <a:latin typeface="Trebuchet MS"/>
                <a:cs typeface="Trebuchet MS"/>
              </a:rPr>
              <a:t>ic</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60" dirty="0">
                <a:solidFill>
                  <a:srgbClr val="FF0000"/>
                </a:solidFill>
                <a:latin typeface="Trebuchet MS"/>
                <a:cs typeface="Trebuchet MS"/>
              </a:rPr>
              <a:t>g</a:t>
            </a:r>
            <a:r>
              <a:rPr sz="1050" spc="-15" dirty="0">
                <a:solidFill>
                  <a:srgbClr val="FF0000"/>
                </a:solidFill>
                <a:latin typeface="Trebuchet MS"/>
                <a:cs typeface="Trebuchet MS"/>
              </a:rPr>
              <a:t>h</a:t>
            </a:r>
            <a:r>
              <a:rPr sz="1050" spc="-129" dirty="0">
                <a:solidFill>
                  <a:srgbClr val="FF0000"/>
                </a:solidFill>
                <a:latin typeface="Trebuchet MS"/>
                <a:cs typeface="Trebuchet MS"/>
              </a:rPr>
              <a:t>t</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25" dirty="0">
                <a:solidFill>
                  <a:srgbClr val="FF0000"/>
                </a:solidFill>
                <a:latin typeface="Trebuchet MS"/>
                <a:cs typeface="Trebuchet MS"/>
              </a:rPr>
              <a:t>e</a:t>
            </a:r>
            <a:r>
              <a:rPr sz="1050" spc="-100" dirty="0">
                <a:solidFill>
                  <a:srgbClr val="FF0000"/>
                </a:solidFill>
                <a:latin typeface="Trebuchet MS"/>
                <a:cs typeface="Trebuchet MS"/>
              </a:rPr>
              <a:t>ff</a:t>
            </a:r>
            <a:r>
              <a:rPr sz="1050" spc="-25" dirty="0">
                <a:solidFill>
                  <a:srgbClr val="FF0000"/>
                </a:solidFill>
                <a:latin typeface="Trebuchet MS"/>
                <a:cs typeface="Trebuchet MS"/>
              </a:rPr>
              <a:t>e</a:t>
            </a:r>
            <a:r>
              <a:rPr sz="1050" spc="-20" dirty="0">
                <a:solidFill>
                  <a:srgbClr val="FF0000"/>
                </a:solidFill>
                <a:latin typeface="Trebuchet MS"/>
                <a:cs typeface="Trebuchet MS"/>
              </a:rPr>
              <a:t>c</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65" dirty="0">
                <a:solidFill>
                  <a:srgbClr val="FF0000"/>
                </a:solidFill>
                <a:latin typeface="Trebuchet MS"/>
                <a:cs typeface="Trebuchet MS"/>
              </a:rPr>
              <a:t>v</a:t>
            </a:r>
            <a:r>
              <a:rPr sz="1050" spc="-25" dirty="0">
                <a:solidFill>
                  <a:srgbClr val="FF0000"/>
                </a:solidFill>
                <a:latin typeface="Trebuchet MS"/>
                <a:cs typeface="Trebuchet MS"/>
              </a:rPr>
              <a:t>e</a:t>
            </a:r>
            <a:r>
              <a:rPr sz="1050" spc="-100" dirty="0">
                <a:solidFill>
                  <a:srgbClr val="FF0000"/>
                </a:solidFill>
                <a:latin typeface="Trebuchet MS"/>
                <a:cs typeface="Trebuchet MS"/>
              </a:rPr>
              <a:t>l</a:t>
            </a:r>
            <a:r>
              <a:rPr sz="1050" spc="-49" dirty="0">
                <a:solidFill>
                  <a:srgbClr val="FF0000"/>
                </a:solidFill>
                <a:latin typeface="Trebuchet MS"/>
                <a:cs typeface="Trebuchet MS"/>
              </a:rPr>
              <a:t>y</a:t>
            </a:r>
            <a:r>
              <a:rPr sz="1050" spc="-175" dirty="0">
                <a:solidFill>
                  <a:srgbClr val="FF0000"/>
                </a:solidFill>
                <a:latin typeface="Trebuchet MS"/>
                <a:cs typeface="Trebuchet MS"/>
              </a:rPr>
              <a:t>.</a:t>
            </a:r>
            <a:endParaRPr sz="1050" dirty="0">
              <a:solidFill>
                <a:srgbClr val="FF0000"/>
              </a:solidFill>
              <a:latin typeface="Trebuchet MS"/>
              <a:cs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14346" y="3772040"/>
            <a:ext cx="1739899" cy="133350"/>
          </a:xfrm>
          <a:custGeom>
            <a:avLst/>
            <a:gdLst/>
            <a:ahLst/>
            <a:cxnLst/>
            <a:rect l="l" t="t" r="r" b="b"/>
            <a:pathLst>
              <a:path w="1739900" h="133350">
                <a:moveTo>
                  <a:pt x="1739899" y="133107"/>
                </a:moveTo>
                <a:lnTo>
                  <a:pt x="0" y="133107"/>
                </a:lnTo>
                <a:lnTo>
                  <a:pt x="0" y="0"/>
                </a:lnTo>
                <a:lnTo>
                  <a:pt x="1739899" y="0"/>
                </a:lnTo>
                <a:lnTo>
                  <a:pt x="1739899" y="133107"/>
                </a:lnTo>
                <a:close/>
              </a:path>
            </a:pathLst>
          </a:custGeom>
          <a:solidFill>
            <a:srgbClr val="DA7462"/>
          </a:solidFill>
        </p:spPr>
        <p:txBody>
          <a:bodyPr wrap="square" lIns="0" tIns="0" rIns="0" bIns="0" rtlCol="0"/>
          <a:lstStyle/>
          <a:p>
            <a:endParaRPr/>
          </a:p>
        </p:txBody>
      </p:sp>
      <p:sp>
        <p:nvSpPr>
          <p:cNvPr id="3" name="object 3"/>
          <p:cNvSpPr/>
          <p:nvPr/>
        </p:nvSpPr>
        <p:spPr>
          <a:xfrm>
            <a:off x="5214346" y="3565"/>
            <a:ext cx="1739899" cy="129540"/>
          </a:xfrm>
          <a:custGeom>
            <a:avLst/>
            <a:gdLst/>
            <a:ahLst/>
            <a:cxnLst/>
            <a:rect l="l" t="t" r="r" b="b"/>
            <a:pathLst>
              <a:path w="1739900" h="129539">
                <a:moveTo>
                  <a:pt x="0" y="0"/>
                </a:moveTo>
                <a:lnTo>
                  <a:pt x="1739899" y="0"/>
                </a:lnTo>
                <a:lnTo>
                  <a:pt x="1739899" y="129541"/>
                </a:lnTo>
                <a:lnTo>
                  <a:pt x="0" y="129541"/>
                </a:lnTo>
                <a:lnTo>
                  <a:pt x="0" y="0"/>
                </a:lnTo>
                <a:close/>
              </a:path>
            </a:pathLst>
          </a:custGeom>
          <a:solidFill>
            <a:srgbClr val="DA7462"/>
          </a:solidFill>
        </p:spPr>
        <p:txBody>
          <a:bodyPr wrap="square" lIns="0" tIns="0" rIns="0" bIns="0" rtlCol="0"/>
          <a:lstStyle/>
          <a:p>
            <a:endParaRPr/>
          </a:p>
        </p:txBody>
      </p:sp>
      <p:pic>
        <p:nvPicPr>
          <p:cNvPr id="4" name="object 4"/>
          <p:cNvPicPr/>
          <p:nvPr/>
        </p:nvPicPr>
        <p:blipFill>
          <a:blip r:embed="rId2" cstate="print"/>
          <a:stretch>
            <a:fillRect/>
          </a:stretch>
        </p:blipFill>
        <p:spPr>
          <a:xfrm>
            <a:off x="1781" y="523765"/>
            <a:ext cx="3078398" cy="2810699"/>
          </a:xfrm>
          <a:prstGeom prst="rect">
            <a:avLst/>
          </a:prstGeom>
        </p:spPr>
      </p:pic>
      <p:pic>
        <p:nvPicPr>
          <p:cNvPr id="5" name="object 5"/>
          <p:cNvPicPr/>
          <p:nvPr/>
        </p:nvPicPr>
        <p:blipFill>
          <a:blip r:embed="rId3" cstate="print"/>
          <a:stretch>
            <a:fillRect/>
          </a:stretch>
        </p:blipFill>
        <p:spPr>
          <a:xfrm>
            <a:off x="4692246" y="1273870"/>
            <a:ext cx="1209283" cy="104314"/>
          </a:xfrm>
          <a:prstGeom prst="rect">
            <a:avLst/>
          </a:prstGeom>
        </p:spPr>
      </p:pic>
      <p:sp>
        <p:nvSpPr>
          <p:cNvPr id="6" name="object 6"/>
          <p:cNvSpPr txBox="1"/>
          <p:nvPr/>
        </p:nvSpPr>
        <p:spPr>
          <a:xfrm>
            <a:off x="3708808" y="848544"/>
            <a:ext cx="2518410" cy="1703672"/>
          </a:xfrm>
          <a:prstGeom prst="rect">
            <a:avLst/>
          </a:prstGeom>
        </p:spPr>
        <p:txBody>
          <a:bodyPr vert="horz" wrap="square" lIns="0" tIns="38735" rIns="0" bIns="0" rtlCol="0">
            <a:spAutoFit/>
          </a:bodyPr>
          <a:lstStyle/>
          <a:p>
            <a:pPr marL="248289" marR="199393" algn="ctr">
              <a:lnSpc>
                <a:spcPts val="1050"/>
              </a:lnSpc>
              <a:spcBef>
                <a:spcPts val="306"/>
              </a:spcBef>
            </a:pPr>
            <a:r>
              <a:rPr sz="1050" b="1" spc="65" dirty="0">
                <a:solidFill>
                  <a:srgbClr val="424242"/>
                </a:solidFill>
                <a:latin typeface="Trebuchet MS"/>
                <a:cs typeface="Trebuchet MS"/>
              </a:rPr>
              <a:t>REAL-TIME</a:t>
            </a:r>
            <a:r>
              <a:rPr sz="1050" b="1" spc="-15" dirty="0">
                <a:solidFill>
                  <a:srgbClr val="424242"/>
                </a:solidFill>
                <a:latin typeface="Trebuchet MS"/>
                <a:cs typeface="Trebuchet MS"/>
              </a:rPr>
              <a:t> </a:t>
            </a:r>
            <a:r>
              <a:rPr sz="1050" b="1" spc="85" dirty="0">
                <a:solidFill>
                  <a:srgbClr val="424242"/>
                </a:solidFill>
                <a:latin typeface="Trebuchet MS"/>
                <a:cs typeface="Trebuchet MS"/>
              </a:rPr>
              <a:t>DASHBOARDS</a:t>
            </a:r>
            <a:r>
              <a:rPr sz="1050" b="1" spc="-15" dirty="0">
                <a:solidFill>
                  <a:srgbClr val="424242"/>
                </a:solidFill>
                <a:latin typeface="Trebuchet MS"/>
                <a:cs typeface="Trebuchet MS"/>
              </a:rPr>
              <a:t> </a:t>
            </a:r>
            <a:r>
              <a:rPr sz="1050" b="1" spc="129" dirty="0">
                <a:solidFill>
                  <a:srgbClr val="424242"/>
                </a:solidFill>
                <a:latin typeface="Trebuchet MS"/>
                <a:cs typeface="Trebuchet MS"/>
              </a:rPr>
              <a:t>AND </a:t>
            </a:r>
            <a:r>
              <a:rPr sz="1050" b="1" spc="-306" dirty="0">
                <a:solidFill>
                  <a:srgbClr val="424242"/>
                </a:solidFill>
                <a:latin typeface="Trebuchet MS"/>
                <a:cs typeface="Trebuchet MS"/>
              </a:rPr>
              <a:t> </a:t>
            </a:r>
            <a:r>
              <a:rPr sz="1050" b="1" spc="65" dirty="0">
                <a:solidFill>
                  <a:srgbClr val="424242"/>
                </a:solidFill>
                <a:latin typeface="Trebuchet MS"/>
                <a:cs typeface="Trebuchet MS"/>
              </a:rPr>
              <a:t>REPORTS</a:t>
            </a:r>
            <a:endParaRPr sz="1050" dirty="0">
              <a:latin typeface="Trebuchet MS"/>
              <a:cs typeface="Trebuchet MS"/>
            </a:endParaRPr>
          </a:p>
          <a:p>
            <a:pPr marL="12700" marR="5079" algn="ctr">
              <a:lnSpc>
                <a:spcPct val="100200"/>
              </a:lnSpc>
              <a:spcBef>
                <a:spcPts val="695"/>
              </a:spcBef>
            </a:pPr>
            <a:r>
              <a:rPr sz="1050" spc="-45" dirty="0">
                <a:solidFill>
                  <a:srgbClr val="FF0000"/>
                </a:solidFill>
                <a:latin typeface="Trebuchet MS"/>
                <a:cs typeface="Trebuchet MS"/>
              </a:rPr>
              <a:t>Power </a:t>
            </a:r>
            <a:r>
              <a:rPr sz="1050" spc="20" dirty="0">
                <a:solidFill>
                  <a:srgbClr val="FF0000"/>
                </a:solidFill>
                <a:latin typeface="Trebuchet MS"/>
                <a:cs typeface="Trebuchet MS"/>
              </a:rPr>
              <a:t>BI </a:t>
            </a:r>
            <a:r>
              <a:rPr lang="en-IN" sz="1050" spc="-40" dirty="0">
                <a:solidFill>
                  <a:srgbClr val="FF0000"/>
                </a:solidFill>
                <a:latin typeface="Trebuchet MS"/>
                <a:cs typeface="Trebuchet MS"/>
              </a:rPr>
              <a:t>offers </a:t>
            </a:r>
            <a:r>
              <a:rPr lang="en-IN" sz="1050" spc="-49" dirty="0">
                <a:solidFill>
                  <a:srgbClr val="FF0000"/>
                </a:solidFill>
                <a:latin typeface="Trebuchet MS"/>
                <a:cs typeface="Trebuchet MS"/>
              </a:rPr>
              <a:t>                                        </a:t>
            </a:r>
            <a:r>
              <a:rPr sz="1050" spc="5" dirty="0">
                <a:solidFill>
                  <a:srgbClr val="FF0000"/>
                </a:solidFill>
                <a:latin typeface="Trebuchet MS"/>
                <a:cs typeface="Trebuchet MS"/>
              </a:rPr>
              <a:t>and </a:t>
            </a:r>
            <a:r>
              <a:rPr sz="1050" spc="9" dirty="0">
                <a:solidFill>
                  <a:srgbClr val="FF0000"/>
                </a:solidFill>
                <a:latin typeface="Trebuchet MS"/>
                <a:cs typeface="Trebuchet MS"/>
              </a:rPr>
              <a:t> </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dirty="0">
                <a:solidFill>
                  <a:srgbClr val="FF0000"/>
                </a:solidFill>
                <a:latin typeface="Trebuchet MS"/>
                <a:cs typeface="Trebuchet MS"/>
              </a:rPr>
              <a:t>p</a:t>
            </a:r>
            <a:r>
              <a:rPr sz="1050" spc="-9" dirty="0">
                <a:solidFill>
                  <a:srgbClr val="FF0000"/>
                </a:solidFill>
                <a:latin typeface="Trebuchet MS"/>
                <a:cs typeface="Trebuchet MS"/>
              </a:rPr>
              <a:t>o</a:t>
            </a:r>
            <a:r>
              <a:rPr sz="1050" spc="-55" dirty="0">
                <a:solidFill>
                  <a:srgbClr val="FF0000"/>
                </a:solidFill>
                <a:latin typeface="Trebuchet MS"/>
                <a:cs typeface="Trebuchet MS"/>
              </a:rPr>
              <a:t>r</a:t>
            </a:r>
            <a:r>
              <a:rPr sz="1050" spc="-129" dirty="0">
                <a:solidFill>
                  <a:srgbClr val="FF0000"/>
                </a:solidFill>
                <a:latin typeface="Trebuchet MS"/>
                <a:cs typeface="Trebuchet MS"/>
              </a:rPr>
              <a:t>t</a:t>
            </a:r>
            <a:r>
              <a:rPr sz="1050" spc="60" dirty="0">
                <a:solidFill>
                  <a:srgbClr val="FF0000"/>
                </a:solidFill>
                <a:latin typeface="Trebuchet MS"/>
                <a:cs typeface="Trebuchet MS"/>
              </a:rPr>
              <a:t>s</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00" dirty="0">
                <a:solidFill>
                  <a:srgbClr val="FF0000"/>
                </a:solidFill>
                <a:latin typeface="Trebuchet MS"/>
                <a:cs typeface="Trebuchet MS"/>
              </a:rPr>
              <a:t>ll</a:t>
            </a:r>
            <a:r>
              <a:rPr sz="1050" spc="-35" dirty="0">
                <a:solidFill>
                  <a:srgbClr val="FF0000"/>
                </a:solidFill>
                <a:latin typeface="Trebuchet MS"/>
                <a:cs typeface="Trebuchet MS"/>
              </a:rPr>
              <a:t>o</a:t>
            </a:r>
            <a:r>
              <a:rPr sz="1050" spc="-29" dirty="0">
                <a:solidFill>
                  <a:srgbClr val="FF0000"/>
                </a:solidFill>
                <a:latin typeface="Trebuchet MS"/>
                <a:cs typeface="Trebuchet MS"/>
              </a:rPr>
              <a:t>w</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85" dirty="0">
                <a:solidFill>
                  <a:srgbClr val="FF0000"/>
                </a:solidFill>
                <a:latin typeface="Trebuchet MS"/>
                <a:cs typeface="Trebuchet MS"/>
              </a:rPr>
              <a:t> </a:t>
            </a:r>
            <a:r>
              <a:rPr sz="1050" spc="-49" dirty="0">
                <a:solidFill>
                  <a:srgbClr val="FF0000"/>
                </a:solidFill>
                <a:latin typeface="Trebuchet MS"/>
                <a:cs typeface="Trebuchet MS"/>
              </a:rPr>
              <a:t>y</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85" dirty="0">
                <a:solidFill>
                  <a:srgbClr val="FF0000"/>
                </a:solidFill>
                <a:latin typeface="Trebuchet MS"/>
                <a:cs typeface="Trebuchet MS"/>
              </a:rPr>
              <a:t> </a:t>
            </a:r>
            <a:r>
              <a:rPr sz="1050" spc="-65" dirty="0">
                <a:solidFill>
                  <a:srgbClr val="FF0000"/>
                </a:solidFill>
                <a:latin typeface="Trebuchet MS"/>
                <a:cs typeface="Trebuchet MS"/>
              </a:rPr>
              <a:t>m</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55" dirty="0">
                <a:solidFill>
                  <a:srgbClr val="FF0000"/>
                </a:solidFill>
                <a:latin typeface="Trebuchet MS"/>
                <a:cs typeface="Trebuchet MS"/>
              </a:rPr>
              <a:t>r</a:t>
            </a:r>
            <a:r>
              <a:rPr sz="1050" spc="-85" dirty="0">
                <a:solidFill>
                  <a:srgbClr val="FF0000"/>
                </a:solidFill>
                <a:latin typeface="Trebuchet MS"/>
                <a:cs typeface="Trebuchet MS"/>
              </a:rPr>
              <a:t> </a:t>
            </a:r>
            <a:r>
              <a:rPr sz="1050" spc="-49" dirty="0">
                <a:solidFill>
                  <a:srgbClr val="FF0000"/>
                </a:solidFill>
                <a:latin typeface="Trebuchet MS"/>
                <a:cs typeface="Trebuchet MS"/>
              </a:rPr>
              <a:t>y</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55" dirty="0">
                <a:solidFill>
                  <a:srgbClr val="FF0000"/>
                </a:solidFill>
                <a:latin typeface="Trebuchet MS"/>
                <a:cs typeface="Trebuchet MS"/>
              </a:rPr>
              <a:t>r</a:t>
            </a:r>
            <a:r>
              <a:rPr sz="1050" spc="-85" dirty="0">
                <a:solidFill>
                  <a:srgbClr val="FF0000"/>
                </a:solidFill>
                <a:latin typeface="Trebuchet MS"/>
                <a:cs typeface="Trebuchet MS"/>
              </a:rPr>
              <a:t> </a:t>
            </a:r>
            <a:r>
              <a:rPr sz="1050" dirty="0">
                <a:solidFill>
                  <a:srgbClr val="FF0000"/>
                </a:solidFill>
                <a:latin typeface="Trebuchet MS"/>
                <a:cs typeface="Trebuchet MS"/>
              </a:rPr>
              <a:t>d</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5" dirty="0">
                <a:solidFill>
                  <a:srgbClr val="FF0000"/>
                </a:solidFill>
                <a:latin typeface="Trebuchet MS"/>
                <a:cs typeface="Trebuchet MS"/>
              </a:rPr>
              <a:t>a  a</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85" dirty="0">
                <a:solidFill>
                  <a:srgbClr val="FF0000"/>
                </a:solidFill>
                <a:latin typeface="Trebuchet MS"/>
                <a:cs typeface="Trebuchet MS"/>
              </a:rPr>
              <a:t> </a:t>
            </a:r>
            <a:r>
              <a:rPr sz="1050" spc="-75" dirty="0">
                <a:solidFill>
                  <a:srgbClr val="FF0000"/>
                </a:solidFill>
                <a:latin typeface="Trebuchet MS"/>
                <a:cs typeface="Trebuchet MS"/>
              </a:rPr>
              <a:t>k</a:t>
            </a:r>
            <a:r>
              <a:rPr sz="1050" spc="-25" dirty="0">
                <a:solidFill>
                  <a:srgbClr val="FF0000"/>
                </a:solidFill>
                <a:latin typeface="Trebuchet MS"/>
                <a:cs typeface="Trebuchet MS"/>
              </a:rPr>
              <a:t>e</a:t>
            </a:r>
            <a:r>
              <a:rPr sz="1050" spc="-49" dirty="0">
                <a:solidFill>
                  <a:srgbClr val="FF0000"/>
                </a:solidFill>
                <a:latin typeface="Trebuchet MS"/>
                <a:cs typeface="Trebuchet MS"/>
              </a:rPr>
              <a:t>y</a:t>
            </a:r>
            <a:r>
              <a:rPr sz="1050" spc="-85" dirty="0">
                <a:solidFill>
                  <a:srgbClr val="FF0000"/>
                </a:solidFill>
                <a:latin typeface="Trebuchet MS"/>
                <a:cs typeface="Trebuchet MS"/>
              </a:rPr>
              <a:t> </a:t>
            </a:r>
            <a:r>
              <a:rPr sz="1050" dirty="0">
                <a:solidFill>
                  <a:srgbClr val="FF0000"/>
                </a:solidFill>
                <a:latin typeface="Trebuchet MS"/>
                <a:cs typeface="Trebuchet MS"/>
              </a:rPr>
              <a:t>p</a:t>
            </a:r>
            <a:r>
              <a:rPr sz="1050" spc="-25" dirty="0">
                <a:solidFill>
                  <a:srgbClr val="FF0000"/>
                </a:solidFill>
                <a:latin typeface="Trebuchet MS"/>
                <a:cs typeface="Trebuchet MS"/>
              </a:rPr>
              <a:t>e</a:t>
            </a:r>
            <a:r>
              <a:rPr sz="1050" spc="-55" dirty="0">
                <a:solidFill>
                  <a:srgbClr val="FF0000"/>
                </a:solidFill>
                <a:latin typeface="Trebuchet MS"/>
                <a:cs typeface="Trebuchet MS"/>
              </a:rPr>
              <a:t>r</a:t>
            </a:r>
            <a:r>
              <a:rPr sz="1050" spc="-100" dirty="0">
                <a:solidFill>
                  <a:srgbClr val="FF0000"/>
                </a:solidFill>
                <a:latin typeface="Trebuchet MS"/>
                <a:cs typeface="Trebuchet MS"/>
              </a:rPr>
              <a:t>f</a:t>
            </a:r>
            <a:r>
              <a:rPr sz="1050" spc="-9" dirty="0">
                <a:solidFill>
                  <a:srgbClr val="FF0000"/>
                </a:solidFill>
                <a:latin typeface="Trebuchet MS"/>
                <a:cs typeface="Trebuchet MS"/>
              </a:rPr>
              <a:t>o</a:t>
            </a:r>
            <a:r>
              <a:rPr sz="1050" spc="-55" dirty="0">
                <a:solidFill>
                  <a:srgbClr val="FF0000"/>
                </a:solidFill>
                <a:latin typeface="Trebuchet MS"/>
                <a:cs typeface="Trebuchet MS"/>
              </a:rPr>
              <a:t>r</a:t>
            </a:r>
            <a:r>
              <a:rPr sz="1050" spc="-65" dirty="0">
                <a:solidFill>
                  <a:srgbClr val="FF0000"/>
                </a:solidFill>
                <a:latin typeface="Trebuchet MS"/>
                <a:cs typeface="Trebuchet MS"/>
              </a:rPr>
              <a:t>m</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spc="-20" dirty="0">
                <a:solidFill>
                  <a:srgbClr val="FF0000"/>
                </a:solidFill>
                <a:latin typeface="Trebuchet MS"/>
                <a:cs typeface="Trebuchet MS"/>
              </a:rPr>
              <a:t>c</a:t>
            </a:r>
            <a:r>
              <a:rPr sz="1050" spc="-25" dirty="0">
                <a:solidFill>
                  <a:srgbClr val="FF0000"/>
                </a:solidFill>
                <a:latin typeface="Trebuchet MS"/>
                <a:cs typeface="Trebuchet MS"/>
              </a:rPr>
              <a:t>e</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20" dirty="0">
                <a:solidFill>
                  <a:srgbClr val="FF0000"/>
                </a:solidFill>
                <a:latin typeface="Trebuchet MS"/>
                <a:cs typeface="Trebuchet MS"/>
              </a:rPr>
              <a:t>ic</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55" dirty="0">
                <a:solidFill>
                  <a:srgbClr val="FF0000"/>
                </a:solidFill>
                <a:latin typeface="Trebuchet MS"/>
                <a:cs typeface="Trebuchet MS"/>
              </a:rPr>
              <a:t>r</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spc="-145" dirty="0">
                <a:solidFill>
                  <a:srgbClr val="FF0000"/>
                </a:solidFill>
                <a:latin typeface="Trebuchet MS"/>
                <a:cs typeface="Trebuchet MS"/>
              </a:rPr>
              <a:t>(</a:t>
            </a:r>
            <a:r>
              <a:rPr sz="1050" spc="-35" dirty="0">
                <a:solidFill>
                  <a:srgbClr val="FF0000"/>
                </a:solidFill>
                <a:latin typeface="Trebuchet MS"/>
                <a:cs typeface="Trebuchet MS"/>
              </a:rPr>
              <a:t>K</a:t>
            </a:r>
            <a:r>
              <a:rPr sz="1050" spc="-25" dirty="0">
                <a:solidFill>
                  <a:srgbClr val="FF0000"/>
                </a:solidFill>
                <a:latin typeface="Trebuchet MS"/>
                <a:cs typeface="Trebuchet MS"/>
              </a:rPr>
              <a:t>P</a:t>
            </a:r>
            <a:r>
              <a:rPr sz="1050" spc="40" dirty="0">
                <a:solidFill>
                  <a:srgbClr val="FF0000"/>
                </a:solidFill>
                <a:latin typeface="Trebuchet MS"/>
                <a:cs typeface="Trebuchet MS"/>
              </a:rPr>
              <a:t>I</a:t>
            </a:r>
            <a:r>
              <a:rPr sz="1050" spc="60" dirty="0">
                <a:solidFill>
                  <a:srgbClr val="FF0000"/>
                </a:solidFill>
                <a:latin typeface="Trebuchet MS"/>
                <a:cs typeface="Trebuchet MS"/>
              </a:rPr>
              <a:t>s</a:t>
            </a:r>
            <a:r>
              <a:rPr sz="1050" spc="-145" dirty="0">
                <a:solidFill>
                  <a:srgbClr val="FF0000"/>
                </a:solidFill>
                <a:latin typeface="Trebuchet MS"/>
                <a:cs typeface="Trebuchet MS"/>
              </a:rPr>
              <a:t>)</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9" dirty="0">
                <a:solidFill>
                  <a:srgbClr val="FF0000"/>
                </a:solidFill>
                <a:latin typeface="Trebuchet MS"/>
                <a:cs typeface="Trebuchet MS"/>
              </a:rPr>
              <a:t>n  </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35" dirty="0">
                <a:solidFill>
                  <a:srgbClr val="FF0000"/>
                </a:solidFill>
                <a:latin typeface="Trebuchet MS"/>
                <a:cs typeface="Trebuchet MS"/>
              </a:rPr>
              <a:t>a</a:t>
            </a:r>
            <a:r>
              <a:rPr sz="1050" spc="-100" dirty="0">
                <a:solidFill>
                  <a:srgbClr val="FF0000"/>
                </a:solidFill>
                <a:latin typeface="Trebuchet MS"/>
                <a:cs typeface="Trebuchet MS"/>
              </a:rPr>
              <a:t>l</a:t>
            </a:r>
            <a:r>
              <a:rPr sz="1050" spc="-29" dirty="0">
                <a:solidFill>
                  <a:srgbClr val="FF0000"/>
                </a:solidFill>
                <a:latin typeface="Trebuchet MS"/>
                <a:cs typeface="Trebuchet MS"/>
              </a:rPr>
              <a:t>-</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65" dirty="0">
                <a:solidFill>
                  <a:srgbClr val="FF0000"/>
                </a:solidFill>
                <a:latin typeface="Trebuchet MS"/>
                <a:cs typeface="Trebuchet MS"/>
              </a:rPr>
              <a:t>m</a:t>
            </a:r>
            <a:r>
              <a:rPr sz="1050" spc="-25" dirty="0">
                <a:solidFill>
                  <a:srgbClr val="FF0000"/>
                </a:solidFill>
                <a:latin typeface="Trebuchet MS"/>
                <a:cs typeface="Trebuchet MS"/>
              </a:rPr>
              <a:t>e</a:t>
            </a:r>
            <a:r>
              <a:rPr sz="1050" spc="-175" dirty="0">
                <a:solidFill>
                  <a:srgbClr val="FF0000"/>
                </a:solidFill>
                <a:latin typeface="Trebuchet MS"/>
                <a:cs typeface="Trebuchet MS"/>
              </a:rPr>
              <a:t>.</a:t>
            </a:r>
            <a:r>
              <a:rPr sz="1050" spc="-85" dirty="0">
                <a:solidFill>
                  <a:srgbClr val="FF0000"/>
                </a:solidFill>
                <a:latin typeface="Trebuchet MS"/>
                <a:cs typeface="Trebuchet MS"/>
              </a:rPr>
              <a:t> </a:t>
            </a:r>
            <a:r>
              <a:rPr sz="1050" spc="-5" dirty="0">
                <a:solidFill>
                  <a:srgbClr val="FF0000"/>
                </a:solidFill>
                <a:latin typeface="Trebuchet MS"/>
                <a:cs typeface="Trebuchet MS"/>
              </a:rPr>
              <a:t>W</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15" dirty="0">
                <a:solidFill>
                  <a:srgbClr val="FF0000"/>
                </a:solidFill>
                <a:latin typeface="Trebuchet MS"/>
                <a:cs typeface="Trebuchet MS"/>
              </a:rPr>
              <a:t>h</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5" dirty="0">
                <a:solidFill>
                  <a:srgbClr val="FF0000"/>
                </a:solidFill>
                <a:latin typeface="Trebuchet MS"/>
                <a:cs typeface="Trebuchet MS"/>
              </a:rPr>
              <a:t>u</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65" dirty="0">
                <a:solidFill>
                  <a:srgbClr val="FF0000"/>
                </a:solidFill>
                <a:latin typeface="Trebuchet MS"/>
                <a:cs typeface="Trebuchet MS"/>
              </a:rPr>
              <a:t>m</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0" dirty="0">
                <a:solidFill>
                  <a:srgbClr val="FF0000"/>
                </a:solidFill>
                <a:latin typeface="Trebuchet MS"/>
                <a:cs typeface="Trebuchet MS"/>
              </a:rPr>
              <a:t>ic</a:t>
            </a:r>
            <a:r>
              <a:rPr sz="1050" spc="-85" dirty="0">
                <a:solidFill>
                  <a:srgbClr val="FF0000"/>
                </a:solidFill>
                <a:latin typeface="Trebuchet MS"/>
                <a:cs typeface="Trebuchet MS"/>
              </a:rPr>
              <a:t> </a:t>
            </a:r>
            <a:r>
              <a:rPr sz="1050" dirty="0">
                <a:solidFill>
                  <a:srgbClr val="FF0000"/>
                </a:solidFill>
                <a:latin typeface="Trebuchet MS"/>
                <a:cs typeface="Trebuchet MS"/>
              </a:rPr>
              <a:t>d</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35" dirty="0">
                <a:solidFill>
                  <a:srgbClr val="FF0000"/>
                </a:solidFill>
                <a:latin typeface="Trebuchet MS"/>
                <a:cs typeface="Trebuchet MS"/>
              </a:rPr>
              <a:t>a</a:t>
            </a:r>
            <a:r>
              <a:rPr sz="1050" spc="-85" dirty="0">
                <a:solidFill>
                  <a:srgbClr val="FF0000"/>
                </a:solidFill>
                <a:latin typeface="Trebuchet MS"/>
                <a:cs typeface="Trebuchet MS"/>
              </a:rPr>
              <a:t> </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100" dirty="0">
                <a:solidFill>
                  <a:srgbClr val="FF0000"/>
                </a:solidFill>
                <a:latin typeface="Trebuchet MS"/>
                <a:cs typeface="Trebuchet MS"/>
              </a:rPr>
              <a:t>f</a:t>
            </a:r>
            <a:r>
              <a:rPr sz="1050" spc="-69" dirty="0">
                <a:solidFill>
                  <a:srgbClr val="FF0000"/>
                </a:solidFill>
                <a:latin typeface="Trebuchet MS"/>
                <a:cs typeface="Trebuchet MS"/>
              </a:rPr>
              <a:t>r</a:t>
            </a:r>
            <a:r>
              <a:rPr sz="1050" spc="-25" dirty="0">
                <a:solidFill>
                  <a:srgbClr val="FF0000"/>
                </a:solidFill>
                <a:latin typeface="Trebuchet MS"/>
                <a:cs typeface="Trebuchet MS"/>
              </a:rPr>
              <a:t>e</a:t>
            </a:r>
            <a:r>
              <a:rPr sz="1050" spc="60" dirty="0">
                <a:solidFill>
                  <a:srgbClr val="FF0000"/>
                </a:solidFill>
                <a:latin typeface="Trebuchet MS"/>
                <a:cs typeface="Trebuchet MS"/>
              </a:rPr>
              <a:t>s</a:t>
            </a:r>
            <a:r>
              <a:rPr sz="1050" spc="-15" dirty="0">
                <a:solidFill>
                  <a:srgbClr val="FF0000"/>
                </a:solidFill>
                <a:latin typeface="Trebuchet MS"/>
                <a:cs typeface="Trebuchet MS"/>
              </a:rPr>
              <a:t>h</a:t>
            </a:r>
            <a:r>
              <a:rPr sz="1050" spc="-85" dirty="0">
                <a:solidFill>
                  <a:srgbClr val="FF0000"/>
                </a:solidFill>
                <a:latin typeface="Trebuchet MS"/>
                <a:cs typeface="Trebuchet MS"/>
              </a:rPr>
              <a:t> </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dirty="0">
                <a:solidFill>
                  <a:srgbClr val="FF0000"/>
                </a:solidFill>
                <a:latin typeface="Trebuchet MS"/>
                <a:cs typeface="Trebuchet MS"/>
              </a:rPr>
              <a:t>d  </a:t>
            </a:r>
            <a:r>
              <a:rPr sz="1050" spc="60" dirty="0">
                <a:solidFill>
                  <a:srgbClr val="FF0000"/>
                </a:solidFill>
                <a:latin typeface="Trebuchet MS"/>
                <a:cs typeface="Trebuchet MS"/>
              </a:rPr>
              <a:t>s</a:t>
            </a:r>
            <a:r>
              <a:rPr sz="1050" spc="-25" dirty="0">
                <a:solidFill>
                  <a:srgbClr val="FF0000"/>
                </a:solidFill>
                <a:latin typeface="Trebuchet MS"/>
                <a:cs typeface="Trebuchet MS"/>
              </a:rPr>
              <a:t>e</a:t>
            </a:r>
            <a:r>
              <a:rPr sz="1050" spc="35" dirty="0">
                <a:solidFill>
                  <a:srgbClr val="FF0000"/>
                </a:solidFill>
                <a:latin typeface="Trebuchet MS"/>
                <a:cs typeface="Trebuchet MS"/>
              </a:rPr>
              <a:t>a</a:t>
            </a:r>
            <a:r>
              <a:rPr sz="1050" spc="-65" dirty="0">
                <a:solidFill>
                  <a:srgbClr val="FF0000"/>
                </a:solidFill>
                <a:latin typeface="Trebuchet MS"/>
                <a:cs typeface="Trebuchet MS"/>
              </a:rPr>
              <a:t>m</a:t>
            </a:r>
            <a:r>
              <a:rPr sz="1050" spc="-100" dirty="0">
                <a:solidFill>
                  <a:srgbClr val="FF0000"/>
                </a:solidFill>
                <a:latin typeface="Trebuchet MS"/>
                <a:cs typeface="Trebuchet MS"/>
              </a:rPr>
              <a:t>l</a:t>
            </a:r>
            <a:r>
              <a:rPr sz="1050" spc="-25" dirty="0">
                <a:solidFill>
                  <a:srgbClr val="FF0000"/>
                </a:solidFill>
                <a:latin typeface="Trebuchet MS"/>
                <a:cs typeface="Trebuchet MS"/>
              </a:rPr>
              <a:t>e</a:t>
            </a:r>
            <a:r>
              <a:rPr sz="1050" spc="60" dirty="0">
                <a:solidFill>
                  <a:srgbClr val="FF0000"/>
                </a:solidFill>
                <a:latin typeface="Trebuchet MS"/>
                <a:cs typeface="Trebuchet MS"/>
              </a:rPr>
              <a:t>ss</a:t>
            </a:r>
            <a:r>
              <a:rPr sz="1050" spc="-85" dirty="0">
                <a:solidFill>
                  <a:srgbClr val="FF0000"/>
                </a:solidFill>
                <a:latin typeface="Trebuchet MS"/>
                <a:cs typeface="Trebuchet MS"/>
              </a:rPr>
              <a:t> </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129" dirty="0">
                <a:solidFill>
                  <a:srgbClr val="FF0000"/>
                </a:solidFill>
                <a:latin typeface="Trebuchet MS"/>
                <a:cs typeface="Trebuchet MS"/>
              </a:rPr>
              <a:t>t</a:t>
            </a:r>
            <a:r>
              <a:rPr sz="1050" spc="-25" dirty="0">
                <a:solidFill>
                  <a:srgbClr val="FF0000"/>
                </a:solidFill>
                <a:latin typeface="Trebuchet MS"/>
                <a:cs typeface="Trebuchet MS"/>
              </a:rPr>
              <a:t>e</a:t>
            </a:r>
            <a:r>
              <a:rPr sz="1050" spc="60" dirty="0">
                <a:solidFill>
                  <a:srgbClr val="FF0000"/>
                </a:solidFill>
                <a:latin typeface="Trebuchet MS"/>
                <a:cs typeface="Trebuchet MS"/>
              </a:rPr>
              <a:t>g</a:t>
            </a:r>
            <a:r>
              <a:rPr sz="1050" spc="-55" dirty="0">
                <a:solidFill>
                  <a:srgbClr val="FF0000"/>
                </a:solidFill>
                <a:latin typeface="Trebuchet MS"/>
                <a:cs typeface="Trebuchet MS"/>
              </a:rPr>
              <a:t>r</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85" dirty="0">
                <a:solidFill>
                  <a:srgbClr val="FF0000"/>
                </a:solidFill>
                <a:latin typeface="Trebuchet MS"/>
                <a:cs typeface="Trebuchet MS"/>
              </a:rPr>
              <a:t> </a:t>
            </a:r>
            <a:r>
              <a:rPr sz="1050" spc="-29" dirty="0">
                <a:solidFill>
                  <a:srgbClr val="FF0000"/>
                </a:solidFill>
                <a:latin typeface="Trebuchet MS"/>
                <a:cs typeface="Trebuchet MS"/>
              </a:rPr>
              <a:t>w</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15" dirty="0">
                <a:solidFill>
                  <a:srgbClr val="FF0000"/>
                </a:solidFill>
                <a:latin typeface="Trebuchet MS"/>
                <a:cs typeface="Trebuchet MS"/>
              </a:rPr>
              <a:t>h</a:t>
            </a:r>
            <a:r>
              <a:rPr sz="1050" spc="-85" dirty="0">
                <a:solidFill>
                  <a:srgbClr val="FF0000"/>
                </a:solidFill>
                <a:latin typeface="Trebuchet MS"/>
                <a:cs typeface="Trebuchet MS"/>
              </a:rPr>
              <a:t> </a:t>
            </a:r>
            <a:r>
              <a:rPr sz="1050" spc="-65" dirty="0">
                <a:solidFill>
                  <a:srgbClr val="FF0000"/>
                </a:solidFill>
                <a:latin typeface="Trebuchet MS"/>
                <a:cs typeface="Trebuchet MS"/>
              </a:rPr>
              <a:t>v</a:t>
            </a:r>
            <a:r>
              <a:rPr sz="1050" spc="35" dirty="0">
                <a:solidFill>
                  <a:srgbClr val="FF0000"/>
                </a:solidFill>
                <a:latin typeface="Trebuchet MS"/>
                <a:cs typeface="Trebuchet MS"/>
              </a:rPr>
              <a:t>a</a:t>
            </a:r>
            <a:r>
              <a:rPr sz="1050" spc="-55" dirty="0">
                <a:solidFill>
                  <a:srgbClr val="FF0000"/>
                </a:solidFill>
                <a:latin typeface="Trebuchet MS"/>
                <a:cs typeface="Trebuchet MS"/>
              </a:rPr>
              <a:t>r</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u</a:t>
            </a:r>
            <a:r>
              <a:rPr sz="1050" spc="60" dirty="0">
                <a:solidFill>
                  <a:srgbClr val="FF0000"/>
                </a:solidFill>
                <a:latin typeface="Trebuchet MS"/>
                <a:cs typeface="Trebuchet MS"/>
              </a:rPr>
              <a:t>s</a:t>
            </a:r>
            <a:r>
              <a:rPr sz="1050" spc="-85" dirty="0">
                <a:solidFill>
                  <a:srgbClr val="FF0000"/>
                </a:solidFill>
                <a:latin typeface="Trebuchet MS"/>
                <a:cs typeface="Trebuchet MS"/>
              </a:rPr>
              <a:t> </a:t>
            </a:r>
            <a:r>
              <a:rPr sz="1050" dirty="0">
                <a:solidFill>
                  <a:srgbClr val="FF0000"/>
                </a:solidFill>
                <a:latin typeface="Trebuchet MS"/>
                <a:cs typeface="Trebuchet MS"/>
              </a:rPr>
              <a:t>d</a:t>
            </a:r>
            <a:r>
              <a:rPr sz="1050" spc="35" dirty="0">
                <a:solidFill>
                  <a:srgbClr val="FF0000"/>
                </a:solidFill>
                <a:latin typeface="Trebuchet MS"/>
                <a:cs typeface="Trebuchet MS"/>
              </a:rPr>
              <a:t>a</a:t>
            </a:r>
            <a:r>
              <a:rPr sz="1050" spc="-129" dirty="0">
                <a:solidFill>
                  <a:srgbClr val="FF0000"/>
                </a:solidFill>
                <a:latin typeface="Trebuchet MS"/>
                <a:cs typeface="Trebuchet MS"/>
              </a:rPr>
              <a:t>t</a:t>
            </a:r>
            <a:r>
              <a:rPr sz="1050" spc="25" dirty="0">
                <a:solidFill>
                  <a:srgbClr val="FF0000"/>
                </a:solidFill>
                <a:latin typeface="Trebuchet MS"/>
                <a:cs typeface="Trebuchet MS"/>
              </a:rPr>
              <a:t>a  </a:t>
            </a:r>
            <a:r>
              <a:rPr sz="1050" spc="-25" dirty="0">
                <a:solidFill>
                  <a:srgbClr val="FF0000"/>
                </a:solidFill>
                <a:latin typeface="Trebuchet MS"/>
                <a:cs typeface="Trebuchet MS"/>
              </a:rPr>
              <a:t>sources,</a:t>
            </a:r>
            <a:r>
              <a:rPr sz="1050" spc="-80" dirty="0">
                <a:solidFill>
                  <a:srgbClr val="FF0000"/>
                </a:solidFill>
                <a:latin typeface="Trebuchet MS"/>
                <a:cs typeface="Trebuchet MS"/>
              </a:rPr>
              <a:t> </a:t>
            </a:r>
            <a:r>
              <a:rPr sz="1050" spc="-25" dirty="0">
                <a:solidFill>
                  <a:srgbClr val="FF0000"/>
                </a:solidFill>
                <a:latin typeface="Trebuchet MS"/>
                <a:cs typeface="Trebuchet MS"/>
              </a:rPr>
              <a:t>you</a:t>
            </a:r>
            <a:r>
              <a:rPr sz="1050" spc="-80" dirty="0">
                <a:solidFill>
                  <a:srgbClr val="FF0000"/>
                </a:solidFill>
                <a:latin typeface="Trebuchet MS"/>
                <a:cs typeface="Trebuchet MS"/>
              </a:rPr>
              <a:t> </a:t>
            </a:r>
            <a:r>
              <a:rPr sz="1050" dirty="0">
                <a:solidFill>
                  <a:srgbClr val="FF0000"/>
                </a:solidFill>
                <a:latin typeface="Trebuchet MS"/>
                <a:cs typeface="Trebuchet MS"/>
              </a:rPr>
              <a:t>can</a:t>
            </a:r>
            <a:r>
              <a:rPr sz="1050" spc="-80" dirty="0">
                <a:solidFill>
                  <a:srgbClr val="FF0000"/>
                </a:solidFill>
                <a:latin typeface="Trebuchet MS"/>
                <a:cs typeface="Trebuchet MS"/>
              </a:rPr>
              <a:t> </a:t>
            </a:r>
            <a:r>
              <a:rPr sz="1050" spc="-20" dirty="0">
                <a:solidFill>
                  <a:srgbClr val="FF0000"/>
                </a:solidFill>
                <a:latin typeface="Trebuchet MS"/>
                <a:cs typeface="Trebuchet MS"/>
              </a:rPr>
              <a:t>have</a:t>
            </a:r>
            <a:r>
              <a:rPr sz="1050" spc="-80" dirty="0">
                <a:solidFill>
                  <a:srgbClr val="FF0000"/>
                </a:solidFill>
                <a:latin typeface="Trebuchet MS"/>
                <a:cs typeface="Trebuchet MS"/>
              </a:rPr>
              <a:t> </a:t>
            </a:r>
            <a:r>
              <a:rPr sz="1050" spc="-35" dirty="0">
                <a:solidFill>
                  <a:srgbClr val="FF0000"/>
                </a:solidFill>
                <a:latin typeface="Trebuchet MS"/>
                <a:cs typeface="Trebuchet MS"/>
              </a:rPr>
              <a:t>up-to-date</a:t>
            </a:r>
            <a:r>
              <a:rPr sz="1050" spc="-80" dirty="0">
                <a:solidFill>
                  <a:srgbClr val="FF0000"/>
                </a:solidFill>
                <a:latin typeface="Trebuchet MS"/>
                <a:cs typeface="Trebuchet MS"/>
              </a:rPr>
              <a:t> </a:t>
            </a:r>
            <a:r>
              <a:rPr sz="1050" spc="-5" dirty="0">
                <a:solidFill>
                  <a:srgbClr val="FF0000"/>
                </a:solidFill>
                <a:latin typeface="Trebuchet MS"/>
                <a:cs typeface="Trebuchet MS"/>
              </a:rPr>
              <a:t>insights</a:t>
            </a:r>
            <a:r>
              <a:rPr sz="1050" spc="-80" dirty="0">
                <a:solidFill>
                  <a:srgbClr val="FF0000"/>
                </a:solidFill>
                <a:latin typeface="Trebuchet MS"/>
                <a:cs typeface="Trebuchet MS"/>
              </a:rPr>
              <a:t> </a:t>
            </a:r>
            <a:r>
              <a:rPr sz="1050" spc="-49" dirty="0">
                <a:solidFill>
                  <a:srgbClr val="FF0000"/>
                </a:solidFill>
                <a:latin typeface="Trebuchet MS"/>
                <a:cs typeface="Trebuchet MS"/>
              </a:rPr>
              <a:t>at </a:t>
            </a:r>
            <a:r>
              <a:rPr sz="1050" spc="-300" dirty="0">
                <a:solidFill>
                  <a:srgbClr val="FF0000"/>
                </a:solidFill>
                <a:latin typeface="Trebuchet MS"/>
                <a:cs typeface="Trebuchet MS"/>
              </a:rPr>
              <a:t> </a:t>
            </a:r>
            <a:r>
              <a:rPr sz="1050" spc="-29" dirty="0">
                <a:solidFill>
                  <a:srgbClr val="FF0000"/>
                </a:solidFill>
                <a:latin typeface="Trebuchet MS"/>
                <a:cs typeface="Trebuchet MS"/>
              </a:rPr>
              <a:t>your </a:t>
            </a:r>
            <a:r>
              <a:rPr sz="1050" spc="-40" dirty="0">
                <a:solidFill>
                  <a:srgbClr val="FF0000"/>
                </a:solidFill>
                <a:latin typeface="Trebuchet MS"/>
                <a:cs typeface="Trebuchet MS"/>
              </a:rPr>
              <a:t>ﬁngertips, </a:t>
            </a:r>
            <a:r>
              <a:rPr sz="1050" spc="-25" dirty="0">
                <a:solidFill>
                  <a:srgbClr val="FF0000"/>
                </a:solidFill>
                <a:latin typeface="Trebuchet MS"/>
                <a:cs typeface="Trebuchet MS"/>
              </a:rPr>
              <a:t>empowering you </a:t>
            </a:r>
            <a:r>
              <a:rPr sz="1050" spc="-69" dirty="0">
                <a:solidFill>
                  <a:srgbClr val="FF0000"/>
                </a:solidFill>
                <a:latin typeface="Trebuchet MS"/>
                <a:cs typeface="Trebuchet MS"/>
              </a:rPr>
              <a:t>to </a:t>
            </a:r>
            <a:r>
              <a:rPr sz="1050" spc="-9" dirty="0">
                <a:solidFill>
                  <a:srgbClr val="FF0000"/>
                </a:solidFill>
                <a:latin typeface="Trebuchet MS"/>
                <a:cs typeface="Trebuchet MS"/>
              </a:rPr>
              <a:t>respond </a:t>
            </a:r>
            <a:r>
              <a:rPr sz="1050" spc="-306" dirty="0">
                <a:solidFill>
                  <a:srgbClr val="FF0000"/>
                </a:solidFill>
                <a:latin typeface="Trebuchet MS"/>
                <a:cs typeface="Trebuchet MS"/>
              </a:rPr>
              <a:t> </a:t>
            </a:r>
            <a:r>
              <a:rPr sz="1050" dirty="0">
                <a:solidFill>
                  <a:srgbClr val="FF0000"/>
                </a:solidFill>
                <a:latin typeface="Trebuchet MS"/>
                <a:cs typeface="Trebuchet MS"/>
              </a:rPr>
              <a:t>q</a:t>
            </a:r>
            <a:r>
              <a:rPr sz="1050" spc="-15" dirty="0">
                <a:solidFill>
                  <a:srgbClr val="FF0000"/>
                </a:solidFill>
                <a:latin typeface="Trebuchet MS"/>
                <a:cs typeface="Trebuchet MS"/>
              </a:rPr>
              <a:t>u</a:t>
            </a:r>
            <a:r>
              <a:rPr sz="1050" spc="-20" dirty="0">
                <a:solidFill>
                  <a:srgbClr val="FF0000"/>
                </a:solidFill>
                <a:latin typeface="Trebuchet MS"/>
                <a:cs typeface="Trebuchet MS"/>
              </a:rPr>
              <a:t>ic</a:t>
            </a:r>
            <a:r>
              <a:rPr sz="1050" spc="-75" dirty="0">
                <a:solidFill>
                  <a:srgbClr val="FF0000"/>
                </a:solidFill>
                <a:latin typeface="Trebuchet MS"/>
                <a:cs typeface="Trebuchet MS"/>
              </a:rPr>
              <a:t>k</a:t>
            </a:r>
            <a:r>
              <a:rPr sz="1050" spc="-100" dirty="0">
                <a:solidFill>
                  <a:srgbClr val="FF0000"/>
                </a:solidFill>
                <a:latin typeface="Trebuchet MS"/>
                <a:cs typeface="Trebuchet MS"/>
              </a:rPr>
              <a:t>l</a:t>
            </a:r>
            <a:r>
              <a:rPr sz="1050" spc="-49" dirty="0">
                <a:solidFill>
                  <a:srgbClr val="FF0000"/>
                </a:solidFill>
                <a:latin typeface="Trebuchet MS"/>
                <a:cs typeface="Trebuchet MS"/>
              </a:rPr>
              <a:t>y</a:t>
            </a:r>
            <a:r>
              <a:rPr sz="1050" spc="-85" dirty="0">
                <a:solidFill>
                  <a:srgbClr val="FF0000"/>
                </a:solidFill>
                <a:latin typeface="Trebuchet MS"/>
                <a:cs typeface="Trebuchet MS"/>
              </a:rPr>
              <a:t> </a:t>
            </a:r>
            <a:r>
              <a:rPr sz="1050" spc="-129" dirty="0">
                <a:solidFill>
                  <a:srgbClr val="FF0000"/>
                </a:solidFill>
                <a:latin typeface="Trebuchet MS"/>
                <a:cs typeface="Trebuchet MS"/>
              </a:rPr>
              <a:t>t</a:t>
            </a:r>
            <a:r>
              <a:rPr sz="1050" spc="-9" dirty="0">
                <a:solidFill>
                  <a:srgbClr val="FF0000"/>
                </a:solidFill>
                <a:latin typeface="Trebuchet MS"/>
                <a:cs typeface="Trebuchet MS"/>
              </a:rPr>
              <a:t>o</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15" dirty="0">
                <a:solidFill>
                  <a:srgbClr val="FF0000"/>
                </a:solidFill>
                <a:latin typeface="Trebuchet MS"/>
                <a:cs typeface="Trebuchet MS"/>
              </a:rPr>
              <a:t>h</a:t>
            </a:r>
            <a:r>
              <a:rPr sz="1050" spc="35" dirty="0">
                <a:solidFill>
                  <a:srgbClr val="FF0000"/>
                </a:solidFill>
                <a:latin typeface="Trebuchet MS"/>
                <a:cs typeface="Trebuchet MS"/>
              </a:rPr>
              <a:t>a</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60" dirty="0">
                <a:solidFill>
                  <a:srgbClr val="FF0000"/>
                </a:solidFill>
                <a:latin typeface="Trebuchet MS"/>
                <a:cs typeface="Trebuchet MS"/>
              </a:rPr>
              <a:t>g</a:t>
            </a:r>
            <a:r>
              <a:rPr sz="1050" spc="-85" dirty="0">
                <a:solidFill>
                  <a:srgbClr val="FF0000"/>
                </a:solidFill>
                <a:latin typeface="Trebuchet MS"/>
                <a:cs typeface="Trebuchet MS"/>
              </a:rPr>
              <a:t> </a:t>
            </a:r>
            <a:r>
              <a:rPr sz="1050" dirty="0">
                <a:solidFill>
                  <a:srgbClr val="FF0000"/>
                </a:solidFill>
                <a:latin typeface="Trebuchet MS"/>
                <a:cs typeface="Trebuchet MS"/>
              </a:rPr>
              <a:t>b</a:t>
            </a:r>
            <a:r>
              <a:rPr sz="1050" spc="-15" dirty="0">
                <a:solidFill>
                  <a:srgbClr val="FF0000"/>
                </a:solidFill>
                <a:latin typeface="Trebuchet MS"/>
                <a:cs typeface="Trebuchet MS"/>
              </a:rPr>
              <a:t>u</a:t>
            </a:r>
            <a:r>
              <a:rPr sz="1050" spc="60" dirty="0">
                <a:solidFill>
                  <a:srgbClr val="FF0000"/>
                </a:solidFill>
                <a:latin typeface="Trebuchet MS"/>
                <a:cs typeface="Trebuchet MS"/>
              </a:rPr>
              <a:t>s</a:t>
            </a:r>
            <a:r>
              <a:rPr sz="1050" spc="-20" dirty="0">
                <a:solidFill>
                  <a:srgbClr val="FF0000"/>
                </a:solidFill>
                <a:latin typeface="Trebuchet MS"/>
                <a:cs typeface="Trebuchet MS"/>
              </a:rPr>
              <a:t>i</a:t>
            </a:r>
            <a:r>
              <a:rPr sz="1050" spc="-15" dirty="0">
                <a:solidFill>
                  <a:srgbClr val="FF0000"/>
                </a:solidFill>
                <a:latin typeface="Trebuchet MS"/>
                <a:cs typeface="Trebuchet MS"/>
              </a:rPr>
              <a:t>n</a:t>
            </a:r>
            <a:r>
              <a:rPr sz="1050" spc="-25" dirty="0">
                <a:solidFill>
                  <a:srgbClr val="FF0000"/>
                </a:solidFill>
                <a:latin typeface="Trebuchet MS"/>
                <a:cs typeface="Trebuchet MS"/>
              </a:rPr>
              <a:t>e</a:t>
            </a:r>
            <a:r>
              <a:rPr sz="1050" spc="60" dirty="0">
                <a:solidFill>
                  <a:srgbClr val="FF0000"/>
                </a:solidFill>
                <a:latin typeface="Trebuchet MS"/>
                <a:cs typeface="Trebuchet MS"/>
              </a:rPr>
              <a:t>ss</a:t>
            </a:r>
            <a:r>
              <a:rPr sz="1050" spc="-85" dirty="0">
                <a:solidFill>
                  <a:srgbClr val="FF0000"/>
                </a:solidFill>
                <a:latin typeface="Trebuchet MS"/>
                <a:cs typeface="Trebuchet MS"/>
              </a:rPr>
              <a:t> </a:t>
            </a:r>
            <a:r>
              <a:rPr sz="1050" spc="-20" dirty="0">
                <a:solidFill>
                  <a:srgbClr val="FF0000"/>
                </a:solidFill>
                <a:latin typeface="Trebuchet MS"/>
                <a:cs typeface="Trebuchet MS"/>
              </a:rPr>
              <a:t>c</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dirty="0">
                <a:solidFill>
                  <a:srgbClr val="FF0000"/>
                </a:solidFill>
                <a:latin typeface="Trebuchet MS"/>
                <a:cs typeface="Trebuchet MS"/>
              </a:rPr>
              <a:t>d</a:t>
            </a:r>
            <a:r>
              <a:rPr sz="1050" spc="-20" dirty="0">
                <a:solidFill>
                  <a:srgbClr val="FF0000"/>
                </a:solidFill>
                <a:latin typeface="Trebuchet MS"/>
                <a:cs typeface="Trebuchet MS"/>
              </a:rPr>
              <a:t>i</a:t>
            </a:r>
            <a:r>
              <a:rPr sz="1050" spc="-129" dirty="0">
                <a:solidFill>
                  <a:srgbClr val="FF0000"/>
                </a:solidFill>
                <a:latin typeface="Trebuchet MS"/>
                <a:cs typeface="Trebuchet MS"/>
              </a:rPr>
              <a:t>t</a:t>
            </a:r>
            <a:r>
              <a:rPr sz="1050" spc="-20" dirty="0">
                <a:solidFill>
                  <a:srgbClr val="FF0000"/>
                </a:solidFill>
                <a:latin typeface="Trebuchet MS"/>
                <a:cs typeface="Trebuchet MS"/>
              </a:rPr>
              <a:t>i</a:t>
            </a:r>
            <a:r>
              <a:rPr sz="1050" spc="-9" dirty="0">
                <a:solidFill>
                  <a:srgbClr val="FF0000"/>
                </a:solidFill>
                <a:latin typeface="Trebuchet MS"/>
                <a:cs typeface="Trebuchet MS"/>
              </a:rPr>
              <a:t>o</a:t>
            </a:r>
            <a:r>
              <a:rPr sz="1050" spc="-15" dirty="0">
                <a:solidFill>
                  <a:srgbClr val="FF0000"/>
                </a:solidFill>
                <a:latin typeface="Trebuchet MS"/>
                <a:cs typeface="Trebuchet MS"/>
              </a:rPr>
              <a:t>n</a:t>
            </a:r>
            <a:r>
              <a:rPr sz="1050" spc="60" dirty="0">
                <a:solidFill>
                  <a:srgbClr val="FF0000"/>
                </a:solidFill>
                <a:latin typeface="Trebuchet MS"/>
                <a:cs typeface="Trebuchet MS"/>
              </a:rPr>
              <a:t>s</a:t>
            </a:r>
            <a:r>
              <a:rPr sz="1050" spc="-175" dirty="0">
                <a:solidFill>
                  <a:srgbClr val="FF0000"/>
                </a:solidFill>
                <a:latin typeface="Trebuchet MS"/>
                <a:cs typeface="Trebuchet MS"/>
              </a:rPr>
              <a:t>.</a:t>
            </a:r>
            <a:endParaRPr sz="1050" dirty="0">
              <a:solidFill>
                <a:srgbClr val="FF0000"/>
              </a:solidFill>
              <a:latin typeface="Trebuchet MS"/>
              <a:cs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546914" y="1020032"/>
            <a:ext cx="1852931" cy="323295"/>
          </a:xfrm>
          <a:prstGeom prst="rect">
            <a:avLst/>
          </a:prstGeom>
        </p:spPr>
        <p:txBody>
          <a:bodyPr vert="horz" wrap="square" lIns="0" tIns="15241" rIns="0" bIns="0" rtlCol="0">
            <a:spAutoFit/>
          </a:bodyPr>
          <a:lstStyle/>
          <a:p>
            <a:pPr marL="12700">
              <a:spcBef>
                <a:spcPts val="120"/>
              </a:spcBef>
            </a:pPr>
            <a:r>
              <a:rPr sz="2001" spc="186" dirty="0">
                <a:solidFill>
                  <a:srgbClr val="B65341"/>
                </a:solidFill>
              </a:rPr>
              <a:t>C</a:t>
            </a:r>
            <a:r>
              <a:rPr sz="2001" spc="315" dirty="0">
                <a:solidFill>
                  <a:srgbClr val="B65341"/>
                </a:solidFill>
              </a:rPr>
              <a:t>O</a:t>
            </a:r>
            <a:r>
              <a:rPr sz="2001" spc="384" dirty="0">
                <a:solidFill>
                  <a:srgbClr val="B65341"/>
                </a:solidFill>
              </a:rPr>
              <a:t>N</a:t>
            </a:r>
            <a:r>
              <a:rPr sz="2001" spc="186" dirty="0">
                <a:solidFill>
                  <a:srgbClr val="B65341"/>
                </a:solidFill>
              </a:rPr>
              <a:t>C</a:t>
            </a:r>
            <a:r>
              <a:rPr sz="2001" spc="190" dirty="0">
                <a:solidFill>
                  <a:srgbClr val="B65341"/>
                </a:solidFill>
              </a:rPr>
              <a:t>L</a:t>
            </a:r>
            <a:r>
              <a:rPr sz="2001" spc="169" dirty="0">
                <a:solidFill>
                  <a:srgbClr val="B65341"/>
                </a:solidFill>
              </a:rPr>
              <a:t>U</a:t>
            </a:r>
            <a:r>
              <a:rPr sz="2001" spc="155" dirty="0">
                <a:solidFill>
                  <a:srgbClr val="B65341"/>
                </a:solidFill>
              </a:rPr>
              <a:t>S</a:t>
            </a:r>
            <a:r>
              <a:rPr sz="2001" spc="120" dirty="0">
                <a:solidFill>
                  <a:srgbClr val="B65341"/>
                </a:solidFill>
              </a:rPr>
              <a:t>I</a:t>
            </a:r>
            <a:r>
              <a:rPr sz="2001" spc="315" dirty="0">
                <a:solidFill>
                  <a:srgbClr val="B65341"/>
                </a:solidFill>
              </a:rPr>
              <a:t>O</a:t>
            </a:r>
            <a:r>
              <a:rPr sz="2001" spc="384" dirty="0">
                <a:solidFill>
                  <a:srgbClr val="B65341"/>
                </a:solidFill>
              </a:rPr>
              <a:t>N</a:t>
            </a:r>
            <a:endParaRPr sz="2001"/>
          </a:p>
        </p:txBody>
      </p:sp>
      <p:sp>
        <p:nvSpPr>
          <p:cNvPr id="6" name="object 6"/>
          <p:cNvSpPr txBox="1"/>
          <p:nvPr/>
        </p:nvSpPr>
        <p:spPr>
          <a:xfrm>
            <a:off x="1431640" y="1517329"/>
            <a:ext cx="4087495" cy="982320"/>
          </a:xfrm>
          <a:prstGeom prst="rect">
            <a:avLst/>
          </a:prstGeom>
        </p:spPr>
        <p:txBody>
          <a:bodyPr vert="horz" wrap="square" lIns="0" tIns="12700" rIns="0" bIns="0" rtlCol="0">
            <a:spAutoFit/>
          </a:bodyPr>
          <a:lstStyle/>
          <a:p>
            <a:pPr marL="12700" marR="5079" algn="ctr">
              <a:lnSpc>
                <a:spcPct val="99800"/>
              </a:lnSpc>
              <a:spcBef>
                <a:spcPts val="100"/>
              </a:spcBef>
            </a:pPr>
            <a:r>
              <a:rPr sz="1050" spc="9" dirty="0">
                <a:solidFill>
                  <a:srgbClr val="424242"/>
                </a:solidFill>
                <a:latin typeface="Trebuchet MS"/>
                <a:cs typeface="Trebuchet MS"/>
              </a:rPr>
              <a:t>In </a:t>
            </a:r>
            <a:r>
              <a:rPr sz="1050" spc="-29" dirty="0">
                <a:solidFill>
                  <a:srgbClr val="424242"/>
                </a:solidFill>
                <a:latin typeface="Trebuchet MS"/>
                <a:cs typeface="Trebuchet MS"/>
              </a:rPr>
              <a:t>conclusion, </a:t>
            </a:r>
            <a:r>
              <a:rPr sz="1050" spc="-45" dirty="0">
                <a:solidFill>
                  <a:srgbClr val="424242"/>
                </a:solidFill>
                <a:latin typeface="Trebuchet MS"/>
                <a:cs typeface="Trebuchet MS"/>
              </a:rPr>
              <a:t>Power </a:t>
            </a:r>
            <a:r>
              <a:rPr sz="1050" spc="20" dirty="0">
                <a:solidFill>
                  <a:srgbClr val="424242"/>
                </a:solidFill>
                <a:latin typeface="Trebuchet MS"/>
                <a:cs typeface="Trebuchet MS"/>
              </a:rPr>
              <a:t>BI is </a:t>
            </a:r>
            <a:r>
              <a:rPr sz="1050" spc="35" dirty="0">
                <a:solidFill>
                  <a:srgbClr val="424242"/>
                </a:solidFill>
                <a:latin typeface="Trebuchet MS"/>
                <a:cs typeface="Trebuchet MS"/>
              </a:rPr>
              <a:t>a </a:t>
            </a:r>
            <a:r>
              <a:rPr sz="1050" spc="-5" dirty="0">
                <a:solidFill>
                  <a:srgbClr val="424242"/>
                </a:solidFill>
                <a:latin typeface="Trebuchet MS"/>
                <a:cs typeface="Trebuchet MS"/>
              </a:rPr>
              <a:t>game-changer </a:t>
            </a:r>
            <a:r>
              <a:rPr sz="1050" spc="-15" dirty="0">
                <a:solidFill>
                  <a:srgbClr val="424242"/>
                </a:solidFill>
                <a:latin typeface="Trebuchet MS"/>
                <a:cs typeface="Trebuchet MS"/>
              </a:rPr>
              <a:t>in </a:t>
            </a:r>
            <a:r>
              <a:rPr sz="1050" spc="-55" dirty="0">
                <a:solidFill>
                  <a:srgbClr val="424242"/>
                </a:solidFill>
                <a:latin typeface="Trebuchet MS"/>
                <a:cs typeface="Trebuchet MS"/>
              </a:rPr>
              <a:t>the </a:t>
            </a:r>
            <a:r>
              <a:rPr sz="1050" spc="-45" dirty="0">
                <a:solidFill>
                  <a:srgbClr val="424242"/>
                </a:solidFill>
                <a:latin typeface="Trebuchet MS"/>
                <a:cs typeface="Trebuchet MS"/>
              </a:rPr>
              <a:t>world </a:t>
            </a:r>
            <a:r>
              <a:rPr sz="1050" spc="-55" dirty="0">
                <a:solidFill>
                  <a:srgbClr val="424242"/>
                </a:solidFill>
                <a:latin typeface="Trebuchet MS"/>
                <a:cs typeface="Trebuchet MS"/>
              </a:rPr>
              <a:t>of </a:t>
            </a:r>
            <a:r>
              <a:rPr sz="1050" spc="-15" dirty="0">
                <a:solidFill>
                  <a:srgbClr val="424242"/>
                </a:solidFill>
                <a:latin typeface="Trebuchet MS"/>
                <a:cs typeface="Trebuchet MS"/>
              </a:rPr>
              <a:t>data </a:t>
            </a:r>
            <a:r>
              <a:rPr sz="1050" spc="-9" dirty="0">
                <a:solidFill>
                  <a:srgbClr val="424242"/>
                </a:solidFill>
                <a:latin typeface="Trebuchet MS"/>
                <a:cs typeface="Trebuchet MS"/>
              </a:rPr>
              <a:t> </a:t>
            </a:r>
            <a:r>
              <a:rPr sz="1050" spc="-25" dirty="0">
                <a:solidFill>
                  <a:srgbClr val="424242"/>
                </a:solidFill>
                <a:latin typeface="Trebuchet MS"/>
                <a:cs typeface="Trebuchet MS"/>
              </a:rPr>
              <a:t>visualization </a:t>
            </a:r>
            <a:r>
              <a:rPr sz="1050" spc="5" dirty="0">
                <a:solidFill>
                  <a:srgbClr val="424242"/>
                </a:solidFill>
                <a:latin typeface="Trebuchet MS"/>
                <a:cs typeface="Trebuchet MS"/>
              </a:rPr>
              <a:t>and </a:t>
            </a:r>
            <a:r>
              <a:rPr sz="1050" spc="-40" dirty="0">
                <a:solidFill>
                  <a:srgbClr val="424242"/>
                </a:solidFill>
                <a:latin typeface="Trebuchet MS"/>
                <a:cs typeface="Trebuchet MS"/>
              </a:rPr>
              <a:t>analytics. </a:t>
            </a:r>
            <a:r>
              <a:rPr sz="1050" spc="-9" dirty="0">
                <a:solidFill>
                  <a:srgbClr val="424242"/>
                </a:solidFill>
                <a:latin typeface="Trebuchet MS"/>
                <a:cs typeface="Trebuchet MS"/>
              </a:rPr>
              <a:t>Its </a:t>
            </a:r>
            <a:r>
              <a:rPr sz="1050" spc="-49" dirty="0">
                <a:solidFill>
                  <a:srgbClr val="424242"/>
                </a:solidFill>
                <a:latin typeface="Trebuchet MS"/>
                <a:cs typeface="Trebuchet MS"/>
              </a:rPr>
              <a:t>intuitive </a:t>
            </a:r>
            <a:r>
              <a:rPr sz="1050" spc="-55" dirty="0">
                <a:solidFill>
                  <a:srgbClr val="424242"/>
                </a:solidFill>
                <a:latin typeface="Trebuchet MS"/>
                <a:cs typeface="Trebuchet MS"/>
              </a:rPr>
              <a:t>interface, </a:t>
            </a:r>
            <a:r>
              <a:rPr sz="1050" spc="-49" dirty="0">
                <a:solidFill>
                  <a:srgbClr val="424242"/>
                </a:solidFill>
                <a:latin typeface="Trebuchet MS"/>
                <a:cs typeface="Trebuchet MS"/>
              </a:rPr>
              <a:t>powerful </a:t>
            </a:r>
            <a:r>
              <a:rPr sz="1050" spc="-29" dirty="0">
                <a:solidFill>
                  <a:srgbClr val="424242"/>
                </a:solidFill>
                <a:latin typeface="Trebuchet MS"/>
                <a:cs typeface="Trebuchet MS"/>
              </a:rPr>
              <a:t>capabilities, </a:t>
            </a:r>
            <a:r>
              <a:rPr sz="1050" spc="-25" dirty="0">
                <a:solidFill>
                  <a:srgbClr val="424242"/>
                </a:solidFill>
                <a:latin typeface="Trebuchet MS"/>
                <a:cs typeface="Trebuchet MS"/>
              </a:rPr>
              <a:t> </a:t>
            </a:r>
            <a:r>
              <a:rPr sz="1050" spc="5" dirty="0">
                <a:solidFill>
                  <a:srgbClr val="424242"/>
                </a:solidFill>
                <a:latin typeface="Trebuchet MS"/>
                <a:cs typeface="Trebuchet MS"/>
              </a:rPr>
              <a:t>and</a:t>
            </a:r>
            <a:r>
              <a:rPr sz="1050" spc="-80" dirty="0">
                <a:solidFill>
                  <a:srgbClr val="424242"/>
                </a:solidFill>
                <a:latin typeface="Trebuchet MS"/>
                <a:cs typeface="Trebuchet MS"/>
              </a:rPr>
              <a:t> </a:t>
            </a:r>
            <a:r>
              <a:rPr sz="1050" spc="-49" dirty="0">
                <a:solidFill>
                  <a:srgbClr val="424242"/>
                </a:solidFill>
                <a:latin typeface="Trebuchet MS"/>
                <a:cs typeface="Trebuchet MS"/>
              </a:rPr>
              <a:t>real-time</a:t>
            </a:r>
            <a:r>
              <a:rPr sz="1050" spc="-80" dirty="0">
                <a:solidFill>
                  <a:srgbClr val="424242"/>
                </a:solidFill>
                <a:latin typeface="Trebuchet MS"/>
                <a:cs typeface="Trebuchet MS"/>
              </a:rPr>
              <a:t> </a:t>
            </a:r>
            <a:r>
              <a:rPr sz="1050" spc="-5" dirty="0">
                <a:solidFill>
                  <a:srgbClr val="424242"/>
                </a:solidFill>
                <a:latin typeface="Trebuchet MS"/>
                <a:cs typeface="Trebuchet MS"/>
              </a:rPr>
              <a:t>insights</a:t>
            </a:r>
            <a:r>
              <a:rPr sz="1050" spc="-80" dirty="0">
                <a:solidFill>
                  <a:srgbClr val="424242"/>
                </a:solidFill>
                <a:latin typeface="Trebuchet MS"/>
                <a:cs typeface="Trebuchet MS"/>
              </a:rPr>
              <a:t> </a:t>
            </a:r>
            <a:r>
              <a:rPr sz="1050" spc="-35" dirty="0">
                <a:solidFill>
                  <a:srgbClr val="424242"/>
                </a:solidFill>
                <a:latin typeface="Trebuchet MS"/>
                <a:cs typeface="Trebuchet MS"/>
              </a:rPr>
              <a:t>make</a:t>
            </a:r>
            <a:r>
              <a:rPr sz="1050" spc="-75" dirty="0">
                <a:solidFill>
                  <a:srgbClr val="424242"/>
                </a:solidFill>
                <a:latin typeface="Trebuchet MS"/>
                <a:cs typeface="Trebuchet MS"/>
              </a:rPr>
              <a:t> it</a:t>
            </a:r>
            <a:r>
              <a:rPr sz="1050" spc="-80" dirty="0">
                <a:solidFill>
                  <a:srgbClr val="424242"/>
                </a:solidFill>
                <a:latin typeface="Trebuchet MS"/>
                <a:cs typeface="Trebuchet MS"/>
              </a:rPr>
              <a:t> </a:t>
            </a:r>
            <a:r>
              <a:rPr sz="1050" spc="9" dirty="0">
                <a:solidFill>
                  <a:srgbClr val="424242"/>
                </a:solidFill>
                <a:latin typeface="Trebuchet MS"/>
                <a:cs typeface="Trebuchet MS"/>
              </a:rPr>
              <a:t>an</a:t>
            </a:r>
            <a:r>
              <a:rPr sz="1050" spc="-80" dirty="0">
                <a:solidFill>
                  <a:srgbClr val="424242"/>
                </a:solidFill>
                <a:latin typeface="Trebuchet MS"/>
                <a:cs typeface="Trebuchet MS"/>
              </a:rPr>
              <a:t> </a:t>
            </a:r>
            <a:r>
              <a:rPr sz="1050" spc="-5" dirty="0">
                <a:solidFill>
                  <a:srgbClr val="424242"/>
                </a:solidFill>
                <a:latin typeface="Trebuchet MS"/>
                <a:cs typeface="Trebuchet MS"/>
              </a:rPr>
              <a:t>indispensable</a:t>
            </a:r>
            <a:r>
              <a:rPr sz="1050" spc="-80" dirty="0">
                <a:solidFill>
                  <a:srgbClr val="424242"/>
                </a:solidFill>
                <a:latin typeface="Trebuchet MS"/>
                <a:cs typeface="Trebuchet MS"/>
              </a:rPr>
              <a:t> </a:t>
            </a:r>
            <a:r>
              <a:rPr sz="1050" spc="-60" dirty="0">
                <a:solidFill>
                  <a:srgbClr val="424242"/>
                </a:solidFill>
                <a:latin typeface="Trebuchet MS"/>
                <a:cs typeface="Trebuchet MS"/>
              </a:rPr>
              <a:t>tool</a:t>
            </a:r>
            <a:r>
              <a:rPr sz="1050" spc="-75" dirty="0">
                <a:solidFill>
                  <a:srgbClr val="424242"/>
                </a:solidFill>
                <a:latin typeface="Trebuchet MS"/>
                <a:cs typeface="Trebuchet MS"/>
              </a:rPr>
              <a:t> </a:t>
            </a:r>
            <a:r>
              <a:rPr sz="1050" spc="-55" dirty="0">
                <a:solidFill>
                  <a:srgbClr val="424242"/>
                </a:solidFill>
                <a:latin typeface="Trebuchet MS"/>
                <a:cs typeface="Trebuchet MS"/>
              </a:rPr>
              <a:t>for</a:t>
            </a:r>
            <a:r>
              <a:rPr sz="1050" spc="-80" dirty="0">
                <a:solidFill>
                  <a:srgbClr val="424242"/>
                </a:solidFill>
                <a:latin typeface="Trebuchet MS"/>
                <a:cs typeface="Trebuchet MS"/>
              </a:rPr>
              <a:t> </a:t>
            </a:r>
            <a:r>
              <a:rPr sz="1050" spc="15" dirty="0">
                <a:solidFill>
                  <a:srgbClr val="424242"/>
                </a:solidFill>
                <a:latin typeface="Trebuchet MS"/>
                <a:cs typeface="Trebuchet MS"/>
              </a:rPr>
              <a:t>businesses</a:t>
            </a:r>
            <a:r>
              <a:rPr sz="1050" spc="-80" dirty="0">
                <a:solidFill>
                  <a:srgbClr val="424242"/>
                </a:solidFill>
                <a:latin typeface="Trebuchet MS"/>
                <a:cs typeface="Trebuchet MS"/>
              </a:rPr>
              <a:t> </a:t>
            </a:r>
            <a:r>
              <a:rPr sz="1050" spc="-55" dirty="0">
                <a:solidFill>
                  <a:srgbClr val="424242"/>
                </a:solidFill>
                <a:latin typeface="Trebuchet MS"/>
                <a:cs typeface="Trebuchet MS"/>
              </a:rPr>
              <a:t>of</a:t>
            </a:r>
            <a:r>
              <a:rPr sz="1050" spc="-75" dirty="0">
                <a:solidFill>
                  <a:srgbClr val="424242"/>
                </a:solidFill>
                <a:latin typeface="Trebuchet MS"/>
                <a:cs typeface="Trebuchet MS"/>
              </a:rPr>
              <a:t> </a:t>
            </a:r>
            <a:r>
              <a:rPr sz="1050" spc="-55" dirty="0">
                <a:solidFill>
                  <a:srgbClr val="424242"/>
                </a:solidFill>
                <a:latin typeface="Trebuchet MS"/>
                <a:cs typeface="Trebuchet MS"/>
              </a:rPr>
              <a:t>all </a:t>
            </a:r>
            <a:r>
              <a:rPr sz="1050" spc="-306" dirty="0">
                <a:solidFill>
                  <a:srgbClr val="424242"/>
                </a:solidFill>
                <a:latin typeface="Trebuchet MS"/>
                <a:cs typeface="Trebuchet MS"/>
              </a:rPr>
              <a:t> </a:t>
            </a:r>
            <a:r>
              <a:rPr sz="1050" spc="-25" dirty="0">
                <a:solidFill>
                  <a:srgbClr val="424242"/>
                </a:solidFill>
                <a:latin typeface="Trebuchet MS"/>
                <a:cs typeface="Trebuchet MS"/>
              </a:rPr>
              <a:t>sizes. </a:t>
            </a:r>
            <a:r>
              <a:rPr sz="1050" spc="-20" dirty="0">
                <a:solidFill>
                  <a:srgbClr val="424242"/>
                </a:solidFill>
                <a:latin typeface="Trebuchet MS"/>
                <a:cs typeface="Trebuchet MS"/>
              </a:rPr>
              <a:t>By </a:t>
            </a:r>
            <a:r>
              <a:rPr sz="1050" spc="5" dirty="0">
                <a:solidFill>
                  <a:srgbClr val="424242"/>
                </a:solidFill>
                <a:latin typeface="Trebuchet MS"/>
                <a:cs typeface="Trebuchet MS"/>
              </a:rPr>
              <a:t>harnessing </a:t>
            </a:r>
            <a:r>
              <a:rPr sz="1050" spc="-55" dirty="0">
                <a:solidFill>
                  <a:srgbClr val="424242"/>
                </a:solidFill>
                <a:latin typeface="Trebuchet MS"/>
                <a:cs typeface="Trebuchet MS"/>
              </a:rPr>
              <a:t>the </a:t>
            </a:r>
            <a:r>
              <a:rPr sz="1050" spc="-35" dirty="0">
                <a:solidFill>
                  <a:srgbClr val="424242"/>
                </a:solidFill>
                <a:latin typeface="Trebuchet MS"/>
                <a:cs typeface="Trebuchet MS"/>
              </a:rPr>
              <a:t>power </a:t>
            </a:r>
            <a:r>
              <a:rPr sz="1050" spc="-55" dirty="0">
                <a:solidFill>
                  <a:srgbClr val="424242"/>
                </a:solidFill>
                <a:latin typeface="Trebuchet MS"/>
                <a:cs typeface="Trebuchet MS"/>
              </a:rPr>
              <a:t>of</a:t>
            </a:r>
            <a:r>
              <a:rPr sz="1050" spc="-49" dirty="0">
                <a:solidFill>
                  <a:srgbClr val="424242"/>
                </a:solidFill>
                <a:latin typeface="Trebuchet MS"/>
                <a:cs typeface="Trebuchet MS"/>
              </a:rPr>
              <a:t> </a:t>
            </a:r>
            <a:r>
              <a:rPr sz="1050" spc="-45" dirty="0">
                <a:solidFill>
                  <a:srgbClr val="424242"/>
                </a:solidFill>
                <a:latin typeface="Trebuchet MS"/>
                <a:cs typeface="Trebuchet MS"/>
              </a:rPr>
              <a:t>Power BI, </a:t>
            </a:r>
            <a:r>
              <a:rPr sz="1050" spc="-25" dirty="0">
                <a:solidFill>
                  <a:srgbClr val="424242"/>
                </a:solidFill>
                <a:latin typeface="Trebuchet MS"/>
                <a:cs typeface="Trebuchet MS"/>
              </a:rPr>
              <a:t>you </a:t>
            </a:r>
            <a:r>
              <a:rPr sz="1050" dirty="0">
                <a:solidFill>
                  <a:srgbClr val="424242"/>
                </a:solidFill>
                <a:latin typeface="Trebuchet MS"/>
                <a:cs typeface="Trebuchet MS"/>
              </a:rPr>
              <a:t>can </a:t>
            </a:r>
            <a:r>
              <a:rPr sz="1050" spc="-40" dirty="0">
                <a:solidFill>
                  <a:srgbClr val="424242"/>
                </a:solidFill>
                <a:latin typeface="Trebuchet MS"/>
                <a:cs typeface="Trebuchet MS"/>
              </a:rPr>
              <a:t>unlock </a:t>
            </a:r>
            <a:r>
              <a:rPr sz="1050" spc="-55" dirty="0">
                <a:solidFill>
                  <a:srgbClr val="424242"/>
                </a:solidFill>
                <a:latin typeface="Trebuchet MS"/>
                <a:cs typeface="Trebuchet MS"/>
              </a:rPr>
              <a:t>the true </a:t>
            </a:r>
            <a:r>
              <a:rPr sz="1050" spc="-49" dirty="0">
                <a:solidFill>
                  <a:srgbClr val="424242"/>
                </a:solidFill>
                <a:latin typeface="Trebuchet MS"/>
                <a:cs typeface="Trebuchet MS"/>
              </a:rPr>
              <a:t> </a:t>
            </a:r>
            <a:r>
              <a:rPr sz="1050" spc="-45" dirty="0">
                <a:solidFill>
                  <a:srgbClr val="424242"/>
                </a:solidFill>
                <a:latin typeface="Trebuchet MS"/>
                <a:cs typeface="Trebuchet MS"/>
              </a:rPr>
              <a:t>potential </a:t>
            </a:r>
            <a:r>
              <a:rPr sz="1050" spc="-55" dirty="0">
                <a:solidFill>
                  <a:srgbClr val="424242"/>
                </a:solidFill>
                <a:latin typeface="Trebuchet MS"/>
                <a:cs typeface="Trebuchet MS"/>
              </a:rPr>
              <a:t>of </a:t>
            </a:r>
            <a:r>
              <a:rPr sz="1050" spc="-29" dirty="0">
                <a:solidFill>
                  <a:srgbClr val="424242"/>
                </a:solidFill>
                <a:latin typeface="Trebuchet MS"/>
                <a:cs typeface="Trebuchet MS"/>
              </a:rPr>
              <a:t>your </a:t>
            </a:r>
            <a:r>
              <a:rPr sz="1050" spc="-15" dirty="0">
                <a:solidFill>
                  <a:srgbClr val="424242"/>
                </a:solidFill>
                <a:latin typeface="Trebuchet MS"/>
                <a:cs typeface="Trebuchet MS"/>
              </a:rPr>
              <a:t>data </a:t>
            </a:r>
            <a:r>
              <a:rPr sz="1050" spc="5" dirty="0">
                <a:solidFill>
                  <a:srgbClr val="424242"/>
                </a:solidFill>
                <a:latin typeface="Trebuchet MS"/>
                <a:cs typeface="Trebuchet MS"/>
              </a:rPr>
              <a:t>and </a:t>
            </a:r>
            <a:r>
              <a:rPr sz="1050" spc="-35" dirty="0">
                <a:solidFill>
                  <a:srgbClr val="424242"/>
                </a:solidFill>
                <a:latin typeface="Trebuchet MS"/>
                <a:cs typeface="Trebuchet MS"/>
              </a:rPr>
              <a:t>drive </a:t>
            </a:r>
            <a:r>
              <a:rPr sz="1050" spc="-29" dirty="0">
                <a:solidFill>
                  <a:srgbClr val="424242"/>
                </a:solidFill>
                <a:latin typeface="Trebuchet MS"/>
                <a:cs typeface="Trebuchet MS"/>
              </a:rPr>
              <a:t>data-informed </a:t>
            </a:r>
            <a:r>
              <a:rPr sz="1050" spc="-9" dirty="0">
                <a:solidFill>
                  <a:srgbClr val="424242"/>
                </a:solidFill>
                <a:latin typeface="Trebuchet MS"/>
                <a:cs typeface="Trebuchet MS"/>
              </a:rPr>
              <a:t>decision-making </a:t>
            </a:r>
            <a:r>
              <a:rPr sz="1050" spc="9" dirty="0">
                <a:solidFill>
                  <a:srgbClr val="424242"/>
                </a:solidFill>
                <a:latin typeface="Trebuchet MS"/>
                <a:cs typeface="Trebuchet MS"/>
              </a:rPr>
              <a:t>across </a:t>
            </a:r>
            <a:r>
              <a:rPr sz="1050" spc="-306" dirty="0">
                <a:solidFill>
                  <a:srgbClr val="424242"/>
                </a:solidFill>
                <a:latin typeface="Trebuchet MS"/>
                <a:cs typeface="Trebuchet MS"/>
              </a:rPr>
              <a:t> </a:t>
            </a:r>
            <a:r>
              <a:rPr sz="1050" spc="-29" dirty="0">
                <a:solidFill>
                  <a:srgbClr val="424242"/>
                </a:solidFill>
                <a:latin typeface="Trebuchet MS"/>
                <a:cs typeface="Trebuchet MS"/>
              </a:rPr>
              <a:t>your</a:t>
            </a:r>
            <a:r>
              <a:rPr sz="1050" spc="-89" dirty="0">
                <a:solidFill>
                  <a:srgbClr val="424242"/>
                </a:solidFill>
                <a:latin typeface="Trebuchet MS"/>
                <a:cs typeface="Trebuchet MS"/>
              </a:rPr>
              <a:t> </a:t>
            </a:r>
            <a:r>
              <a:rPr sz="1050" spc="-29" dirty="0">
                <a:solidFill>
                  <a:srgbClr val="424242"/>
                </a:solidFill>
                <a:latin typeface="Trebuchet MS"/>
                <a:cs typeface="Trebuchet MS"/>
              </a:rPr>
              <a:t>organization.</a:t>
            </a:r>
            <a:endParaRPr sz="1050" dirty="0">
              <a:latin typeface="Trebuchet MS"/>
              <a:cs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16274" y="2634726"/>
            <a:ext cx="133350" cy="1274445"/>
          </a:xfrm>
          <a:custGeom>
            <a:avLst/>
            <a:gdLst/>
            <a:ahLst/>
            <a:cxnLst/>
            <a:rect l="l" t="t" r="r" b="b"/>
            <a:pathLst>
              <a:path w="133350" h="1274445">
                <a:moveTo>
                  <a:pt x="133107" y="1274025"/>
                </a:moveTo>
                <a:lnTo>
                  <a:pt x="0" y="1274025"/>
                </a:lnTo>
                <a:lnTo>
                  <a:pt x="0" y="0"/>
                </a:lnTo>
                <a:lnTo>
                  <a:pt x="133107" y="0"/>
                </a:lnTo>
                <a:lnTo>
                  <a:pt x="133107" y="1274025"/>
                </a:lnTo>
                <a:close/>
              </a:path>
            </a:pathLst>
          </a:custGeom>
          <a:solidFill>
            <a:srgbClr val="DA7462"/>
          </a:solidFill>
        </p:spPr>
        <p:txBody>
          <a:bodyPr wrap="square" lIns="0" tIns="0" rIns="0" bIns="0" rtlCol="0"/>
          <a:lstStyle/>
          <a:p>
            <a:endParaRPr/>
          </a:p>
        </p:txBody>
      </p:sp>
      <p:sp>
        <p:nvSpPr>
          <p:cNvPr id="3" name="object 3"/>
          <p:cNvSpPr/>
          <p:nvPr/>
        </p:nvSpPr>
        <p:spPr>
          <a:xfrm>
            <a:off x="2" y="3565"/>
            <a:ext cx="5033645" cy="129540"/>
          </a:xfrm>
          <a:custGeom>
            <a:avLst/>
            <a:gdLst/>
            <a:ahLst/>
            <a:cxnLst/>
            <a:rect l="l" t="t" r="r" b="b"/>
            <a:pathLst>
              <a:path w="5033645" h="129539">
                <a:moveTo>
                  <a:pt x="0" y="0"/>
                </a:moveTo>
                <a:lnTo>
                  <a:pt x="5033353" y="0"/>
                </a:lnTo>
                <a:lnTo>
                  <a:pt x="5033353" y="129541"/>
                </a:lnTo>
                <a:lnTo>
                  <a:pt x="0" y="129541"/>
                </a:lnTo>
                <a:lnTo>
                  <a:pt x="0" y="0"/>
                </a:lnTo>
                <a:close/>
              </a:path>
            </a:pathLst>
          </a:custGeom>
          <a:solidFill>
            <a:srgbClr val="DA7462"/>
          </a:solidFill>
        </p:spPr>
        <p:txBody>
          <a:bodyPr wrap="square" lIns="0" tIns="0" rIns="0" bIns="0" rtlCol="0"/>
          <a:lstStyle/>
          <a:p>
            <a:endParaRPr/>
          </a:p>
        </p:txBody>
      </p:sp>
      <p:sp>
        <p:nvSpPr>
          <p:cNvPr id="7" name="Title 6">
            <a:extLst>
              <a:ext uri="{FF2B5EF4-FFF2-40B4-BE49-F238E27FC236}">
                <a16:creationId xmlns:a16="http://schemas.microsoft.com/office/drawing/2014/main" id="{B496F7D7-3587-8CC3-B7B6-020137B0EAEE}"/>
              </a:ext>
            </a:extLst>
          </p:cNvPr>
          <p:cNvSpPr>
            <a:spLocks noGrp="1"/>
          </p:cNvSpPr>
          <p:nvPr>
            <p:ph type="title"/>
          </p:nvPr>
        </p:nvSpPr>
        <p:spPr>
          <a:xfrm>
            <a:off x="2336802" y="127001"/>
            <a:ext cx="2114899" cy="507831"/>
          </a:xfrm>
        </p:spPr>
        <p:txBody>
          <a:bodyPr/>
          <a:lstStyle/>
          <a:p>
            <a:r>
              <a:rPr lang="en-IN" sz="1800" u="sng" kern="100" dirty="0">
                <a:latin typeface="Calibri" panose="020F0502020204030204" pitchFamily="34" charset="0"/>
                <a:ea typeface="Calibri" panose="020F0502020204030204" pitchFamily="34" charset="0"/>
                <a:cs typeface="Times New Roman" panose="02020603050405020304" pitchFamily="18" charset="0"/>
              </a:rPr>
              <a:t>A. Test matches table:</a:t>
            </a:r>
            <a:br>
              <a:rPr lang="en-IN" sz="1800" kern="1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8" name="Picture 7">
            <a:extLst>
              <a:ext uri="{FF2B5EF4-FFF2-40B4-BE49-F238E27FC236}">
                <a16:creationId xmlns:a16="http://schemas.microsoft.com/office/drawing/2014/main" id="{DB26D39C-45DA-4749-03F0-8F6DC03913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459"/>
          <a:stretch/>
        </p:blipFill>
        <p:spPr bwMode="auto">
          <a:xfrm>
            <a:off x="279401" y="431801"/>
            <a:ext cx="6477000" cy="3395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8832549"/>
      </p:ext>
    </p:extLst>
  </p:cSld>
  <p:clrMapOvr>
    <a:masterClrMapping/>
  </p:clrMapOvr>
  <mc:AlternateContent xmlns:mc="http://schemas.openxmlformats.org/markup-compatibility/2006" xmlns:p14="http://schemas.microsoft.com/office/powerpoint/2010/main">
    <mc:Choice Requires="p14">
      <p:transition spd="slow" p14:dur="2500" advTm="3000">
        <p14:reveal/>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 y="3565"/>
            <a:ext cx="6941184" cy="129540"/>
          </a:xfrm>
          <a:custGeom>
            <a:avLst/>
            <a:gdLst/>
            <a:ahLst/>
            <a:cxnLst/>
            <a:rect l="l" t="t" r="r" b="b"/>
            <a:pathLst>
              <a:path w="6941184" h="129539">
                <a:moveTo>
                  <a:pt x="6940584" y="129541"/>
                </a:moveTo>
                <a:lnTo>
                  <a:pt x="0" y="129541"/>
                </a:lnTo>
                <a:lnTo>
                  <a:pt x="0" y="0"/>
                </a:lnTo>
                <a:lnTo>
                  <a:pt x="6940584" y="0"/>
                </a:lnTo>
                <a:lnTo>
                  <a:pt x="6940584" y="129541"/>
                </a:lnTo>
                <a:close/>
              </a:path>
            </a:pathLst>
          </a:custGeom>
          <a:solidFill>
            <a:srgbClr val="DA7462"/>
          </a:solidFill>
        </p:spPr>
        <p:txBody>
          <a:bodyPr wrap="square" lIns="0" tIns="0" rIns="0" bIns="0" rtlCol="0"/>
          <a:lstStyle/>
          <a:p>
            <a:endParaRPr/>
          </a:p>
        </p:txBody>
      </p:sp>
      <p:sp>
        <p:nvSpPr>
          <p:cNvPr id="3" name="object 3"/>
          <p:cNvSpPr/>
          <p:nvPr/>
        </p:nvSpPr>
        <p:spPr>
          <a:xfrm>
            <a:off x="0" y="3364431"/>
            <a:ext cx="133350" cy="543560"/>
          </a:xfrm>
          <a:custGeom>
            <a:avLst/>
            <a:gdLst/>
            <a:ahLst/>
            <a:cxnLst/>
            <a:rect l="l" t="t" r="r" b="b"/>
            <a:pathLst>
              <a:path w="133350" h="543560">
                <a:moveTo>
                  <a:pt x="0" y="0"/>
                </a:moveTo>
                <a:lnTo>
                  <a:pt x="133107" y="0"/>
                </a:lnTo>
                <a:lnTo>
                  <a:pt x="133107" y="543212"/>
                </a:lnTo>
                <a:lnTo>
                  <a:pt x="0" y="543212"/>
                </a:lnTo>
                <a:lnTo>
                  <a:pt x="0" y="0"/>
                </a:lnTo>
                <a:close/>
              </a:path>
            </a:pathLst>
          </a:custGeom>
          <a:solidFill>
            <a:srgbClr val="DA7462"/>
          </a:solidFill>
        </p:spPr>
        <p:txBody>
          <a:bodyPr wrap="square" lIns="0" tIns="0" rIns="0" bIns="0" rtlCol="0"/>
          <a:lstStyle/>
          <a:p>
            <a:endParaRPr/>
          </a:p>
        </p:txBody>
      </p:sp>
      <p:sp>
        <p:nvSpPr>
          <p:cNvPr id="4" name="object 4"/>
          <p:cNvSpPr/>
          <p:nvPr/>
        </p:nvSpPr>
        <p:spPr>
          <a:xfrm>
            <a:off x="6818174" y="3364431"/>
            <a:ext cx="133350" cy="543560"/>
          </a:xfrm>
          <a:custGeom>
            <a:avLst/>
            <a:gdLst/>
            <a:ahLst/>
            <a:cxnLst/>
            <a:rect l="l" t="t" r="r" b="b"/>
            <a:pathLst>
              <a:path w="133350" h="543560">
                <a:moveTo>
                  <a:pt x="0" y="0"/>
                </a:moveTo>
                <a:lnTo>
                  <a:pt x="133106" y="0"/>
                </a:lnTo>
                <a:lnTo>
                  <a:pt x="133106" y="543212"/>
                </a:lnTo>
                <a:lnTo>
                  <a:pt x="0" y="543212"/>
                </a:lnTo>
                <a:lnTo>
                  <a:pt x="0" y="0"/>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363728" y="150376"/>
            <a:ext cx="6324600" cy="200056"/>
          </a:xfrm>
          <a:prstGeom prst="rect">
            <a:avLst/>
          </a:prstGeom>
        </p:spPr>
        <p:txBody>
          <a:bodyPr vert="horz" wrap="square" lIns="0" tIns="15241" rIns="0" bIns="0" rtlCol="0">
            <a:spAutoFit/>
          </a:bodyPr>
          <a:lstStyle/>
          <a:p>
            <a:pPr marL="12700">
              <a:spcBef>
                <a:spcPts val="120"/>
              </a:spcBef>
            </a:pPr>
            <a:r>
              <a:rPr lang="en-IN" sz="1200" kern="100" dirty="0">
                <a:latin typeface="Calibri" panose="020F0502020204030204" pitchFamily="34" charset="0"/>
                <a:ea typeface="Calibri" panose="020F0502020204030204" pitchFamily="34" charset="0"/>
                <a:cs typeface="Times New Roman" panose="02020603050405020304" pitchFamily="18" charset="0"/>
              </a:rPr>
              <a:t>1) To change the column name select the option -&gt; use First Row as Headers from Home tab.</a:t>
            </a:r>
            <a:endParaRPr sz="1200" dirty="0"/>
          </a:p>
        </p:txBody>
      </p:sp>
      <p:pic>
        <p:nvPicPr>
          <p:cNvPr id="7" name="Picture 6">
            <a:extLst>
              <a:ext uri="{FF2B5EF4-FFF2-40B4-BE49-F238E27FC236}">
                <a16:creationId xmlns:a16="http://schemas.microsoft.com/office/drawing/2014/main" id="{E3CC7619-64E7-6D7A-E60A-02EDBA243E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746"/>
          <a:stretch/>
        </p:blipFill>
        <p:spPr bwMode="auto">
          <a:xfrm>
            <a:off x="355600" y="431801"/>
            <a:ext cx="6172200" cy="34472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1192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7" y="3775725"/>
            <a:ext cx="3479800" cy="133350"/>
          </a:xfrm>
          <a:custGeom>
            <a:avLst/>
            <a:gdLst/>
            <a:ahLst/>
            <a:cxnLst/>
            <a:rect l="l" t="t" r="r" b="b"/>
            <a:pathLst>
              <a:path w="3479800" h="133350">
                <a:moveTo>
                  <a:pt x="3479799" y="133107"/>
                </a:moveTo>
                <a:lnTo>
                  <a:pt x="0" y="133107"/>
                </a:lnTo>
                <a:lnTo>
                  <a:pt x="0" y="0"/>
                </a:lnTo>
                <a:lnTo>
                  <a:pt x="3479799" y="0"/>
                </a:lnTo>
                <a:lnTo>
                  <a:pt x="3479799" y="133107"/>
                </a:lnTo>
                <a:close/>
              </a:path>
            </a:pathLst>
          </a:custGeom>
          <a:solidFill>
            <a:srgbClr val="DA7462"/>
          </a:solidFill>
        </p:spPr>
        <p:txBody>
          <a:bodyPr wrap="square" lIns="0" tIns="0" rIns="0" bIns="0" rtlCol="0"/>
          <a:lstStyle/>
          <a:p>
            <a:endParaRPr/>
          </a:p>
        </p:txBody>
      </p:sp>
      <p:sp>
        <p:nvSpPr>
          <p:cNvPr id="5" name="object 5"/>
          <p:cNvSpPr txBox="1">
            <a:spLocks noGrp="1"/>
          </p:cNvSpPr>
          <p:nvPr>
            <p:ph type="title"/>
          </p:nvPr>
        </p:nvSpPr>
        <p:spPr>
          <a:xfrm>
            <a:off x="2336801" y="30616"/>
            <a:ext cx="1752600" cy="181459"/>
          </a:xfrm>
          <a:prstGeom prst="rect">
            <a:avLst/>
          </a:prstGeom>
        </p:spPr>
        <p:txBody>
          <a:bodyPr vert="horz" wrap="square" lIns="0" tIns="12064" rIns="0" bIns="0" rtlCol="0">
            <a:spAutoFit/>
          </a:bodyPr>
          <a:lstStyle/>
          <a:p>
            <a:pPr marL="12700">
              <a:spcBef>
                <a:spcPts val="95"/>
              </a:spcBef>
            </a:pPr>
            <a:r>
              <a:rPr lang="en-IN" sz="1100" kern="100" dirty="0">
                <a:latin typeface="Calibri" panose="020F0502020204030204" pitchFamily="34" charset="0"/>
                <a:ea typeface="Calibri" panose="020F0502020204030204" pitchFamily="34" charset="0"/>
                <a:cs typeface="Times New Roman" panose="02020603050405020304" pitchFamily="18" charset="0"/>
              </a:rPr>
              <a:t>2) Relacing values – with 0.</a:t>
            </a:r>
            <a:endParaRPr sz="1800" dirty="0"/>
          </a:p>
        </p:txBody>
      </p:sp>
      <p:pic>
        <p:nvPicPr>
          <p:cNvPr id="7" name="Picture 6">
            <a:extLst>
              <a:ext uri="{FF2B5EF4-FFF2-40B4-BE49-F238E27FC236}">
                <a16:creationId xmlns:a16="http://schemas.microsoft.com/office/drawing/2014/main" id="{00B104AC-9634-C219-C91F-37A5DEE570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262" t="13929" b="13225"/>
          <a:stretch/>
        </p:blipFill>
        <p:spPr bwMode="auto">
          <a:xfrm>
            <a:off x="508000" y="355600"/>
            <a:ext cx="6248400" cy="312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3030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6534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wepik-power-bi-101-an-introduction-to-data-visualization-and-analytics-202307051004349DCi</Template>
  <TotalTime>315</TotalTime>
  <Words>1116</Words>
  <Application>Microsoft Office PowerPoint</Application>
  <PresentationFormat>Custom</PresentationFormat>
  <Paragraphs>54</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Google Sans</vt:lpstr>
      <vt:lpstr>Nunito</vt:lpstr>
      <vt:lpstr>Rubik</vt:lpstr>
      <vt:lpstr>Segoe UI</vt:lpstr>
      <vt:lpstr>Söhne</vt:lpstr>
      <vt:lpstr>Trebuchet MS</vt:lpstr>
      <vt:lpstr>Office Theme</vt:lpstr>
      <vt:lpstr>POWER BI: AN  INTRODUCTION TO  DATA  VISUALIZATION  AND ANALYTICS</vt:lpstr>
      <vt:lpstr>INTRODUCTION</vt:lpstr>
      <vt:lpstr>WHAT IS POWER BI?</vt:lpstr>
      <vt:lpstr>PowerPoint Presentation</vt:lpstr>
      <vt:lpstr>PowerPoint Presentation</vt:lpstr>
      <vt:lpstr>CONCLUSION</vt:lpstr>
      <vt:lpstr>A. Test matches table: </vt:lpstr>
      <vt:lpstr>1) To change the column name select the option -&gt; use First Row as Headers from Home tab.</vt:lpstr>
      <vt:lpstr>2) Relacing values – with 0.</vt:lpstr>
      <vt:lpstr>PowerPoint Presentation</vt:lpstr>
      <vt:lpstr>PowerPoint Presentation</vt:lpstr>
      <vt:lpstr>5) Cleaned data.</vt:lpstr>
      <vt:lpstr>B. One day international table:</vt:lpstr>
      <vt:lpstr>PowerPoint Presentation</vt:lpstr>
      <vt:lpstr>PowerPoint Presentation</vt:lpstr>
      <vt:lpstr>3) Split the * symbol from column.</vt:lpstr>
      <vt:lpstr>4) Change the data type.</vt:lpstr>
      <vt:lpstr>5) Cleaned data.</vt:lpstr>
      <vt:lpstr>PowerPoint Presentation</vt:lpstr>
      <vt:lpstr>PowerPoint Presentation</vt:lpstr>
      <vt:lpstr>2) Relacing values – with 0.</vt:lpstr>
      <vt:lpstr>3) Split the * symbol from column.</vt:lpstr>
      <vt:lpstr>4) Change the data type.</vt:lpstr>
      <vt:lpstr>PowerPoint Presentation</vt:lpstr>
      <vt:lpstr>In Power BI, a pie chart is a visualization that is used to represent data as a circular graph, divided into slices to illustrate the proportions of different categories or values within a whole. Pie charts are commonly used to display the relative distribution or composition of data points.</vt:lpstr>
      <vt:lpstr>Gauge Chart</vt:lpstr>
      <vt:lpstr>Tree Map Chart</vt:lpstr>
      <vt:lpstr>PowerPoint Presentation</vt:lpstr>
      <vt:lpstr>PowerPoint Presentation</vt:lpstr>
      <vt:lpstr>Line charts are used to track changes over time. They are used over column charts when there are multiple groups you want to spot trends for or tracking small changes over time.</vt:lpstr>
      <vt:lpstr>PowerPoint Presentation</vt:lpstr>
      <vt:lpstr>Donut Chart</vt:lpstr>
      <vt:lpstr>PowerPoint Presentation</vt:lpstr>
      <vt:lpstr>Stacked Column Chart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AN  INTRODUCTION TO  DATA  VISUALIZATION  AND ANALYTICS</dc:title>
  <cp:lastModifiedBy>Akshata Kane</cp:lastModifiedBy>
  <cp:revision>4</cp:revision>
  <dcterms:created xsi:type="dcterms:W3CDTF">2023-07-05T10:07:01Z</dcterms:created>
  <dcterms:modified xsi:type="dcterms:W3CDTF">2023-07-08T06:16:10Z</dcterms:modified>
</cp:coreProperties>
</file>